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6"/>
  </p:notesMasterIdLst>
  <p:sldIdLst>
    <p:sldId id="256" r:id="rId2"/>
    <p:sldId id="260" r:id="rId3"/>
    <p:sldId id="351" r:id="rId4"/>
    <p:sldId id="326" r:id="rId5"/>
    <p:sldId id="320" r:id="rId6"/>
    <p:sldId id="329" r:id="rId7"/>
    <p:sldId id="332" r:id="rId8"/>
    <p:sldId id="333" r:id="rId9"/>
    <p:sldId id="323" r:id="rId10"/>
    <p:sldId id="336" r:id="rId11"/>
    <p:sldId id="344" r:id="rId12"/>
    <p:sldId id="343" r:id="rId13"/>
    <p:sldId id="350" r:id="rId14"/>
    <p:sldId id="345" r:id="rId15"/>
    <p:sldId id="346" r:id="rId16"/>
    <p:sldId id="347" r:id="rId17"/>
    <p:sldId id="348" r:id="rId18"/>
    <p:sldId id="349" r:id="rId19"/>
    <p:sldId id="313" r:id="rId20"/>
    <p:sldId id="318" r:id="rId21"/>
    <p:sldId id="317" r:id="rId22"/>
    <p:sldId id="314" r:id="rId23"/>
    <p:sldId id="322" r:id="rId24"/>
    <p:sldId id="327" r:id="rId25"/>
    <p:sldId id="328" r:id="rId26"/>
    <p:sldId id="321" r:id="rId27"/>
    <p:sldId id="331" r:id="rId28"/>
    <p:sldId id="315" r:id="rId29"/>
    <p:sldId id="335" r:id="rId30"/>
    <p:sldId id="338" r:id="rId31"/>
    <p:sldId id="339" r:id="rId32"/>
    <p:sldId id="340" r:id="rId33"/>
    <p:sldId id="342" r:id="rId34"/>
    <p:sldId id="341" r:id="rId35"/>
  </p:sldIdLst>
  <p:sldSz cx="9144000" cy="5143500" type="screen16x9"/>
  <p:notesSz cx="6858000" cy="9144000"/>
  <p:embeddedFontLst>
    <p:embeddedFont>
      <p:font typeface="Abadi" panose="020B0604020202020204" charset="0"/>
      <p:regular r:id="rId37"/>
    </p:embeddedFont>
    <p:embeddedFont>
      <p:font typeface="Barlow Condensed Medium" panose="020B0604020202020204" charset="0"/>
      <p:regular r:id="rId38"/>
      <p:bold r:id="rId39"/>
      <p:italic r:id="rId40"/>
      <p:boldItalic r:id="rId41"/>
    </p:embeddedFont>
    <p:embeddedFont>
      <p:font typeface="Rammetto One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Section" id="{390A5468-5B40-4C50-879C-9794A7730416}">
          <p14:sldIdLst>
            <p14:sldId id="256"/>
            <p14:sldId id="260"/>
            <p14:sldId id="351"/>
            <p14:sldId id="326"/>
            <p14:sldId id="320"/>
            <p14:sldId id="329"/>
            <p14:sldId id="332"/>
            <p14:sldId id="333"/>
            <p14:sldId id="323"/>
            <p14:sldId id="336"/>
            <p14:sldId id="344"/>
            <p14:sldId id="343"/>
            <p14:sldId id="350"/>
            <p14:sldId id="345"/>
            <p14:sldId id="346"/>
            <p14:sldId id="347"/>
            <p14:sldId id="348"/>
            <p14:sldId id="349"/>
            <p14:sldId id="313"/>
            <p14:sldId id="318"/>
            <p14:sldId id="317"/>
            <p14:sldId id="314"/>
            <p14:sldId id="322"/>
            <p14:sldId id="327"/>
            <p14:sldId id="328"/>
            <p14:sldId id="321"/>
            <p14:sldId id="331"/>
            <p14:sldId id="315"/>
            <p14:sldId id="335"/>
            <p14:sldId id="338"/>
            <p14:sldId id="339"/>
            <p14:sldId id="340"/>
            <p14:sldId id="342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63A"/>
    <a:srgbClr val="C0BC97"/>
    <a:srgbClr val="927A41"/>
    <a:srgbClr val="E5DCC7"/>
    <a:srgbClr val="3F6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AC6FD-96F8-43EF-B2E6-39A3851B7BE2}" v="28" dt="2024-04-23T19:42:31.233"/>
    <p1510:client id="{5FA5CAFE-834C-4E2A-92A7-5850070F68DF}" v="3330" dt="2024-04-24T05:51:26.991"/>
  </p1510:revLst>
</p1510:revInfo>
</file>

<file path=ppt/tableStyles.xml><?xml version="1.0" encoding="utf-8"?>
<a:tblStyleLst xmlns:a="http://schemas.openxmlformats.org/drawingml/2006/main" def="{4360AA44-BBE5-439F-89D4-2DBF22D05708}">
  <a:tblStyle styleId="{4360AA44-BBE5-439F-89D4-2DBF22D057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3D5FD7-9990-4A7E-9629-5E2D8C63E3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ita Sharma" userId="86c7f61f-e74e-4761-93ff-b490c50752fa" providerId="ADAL" clId="{A0C5CE91-3A27-472C-9AD9-BD06E3A52313}"/>
    <pc:docChg chg="undo custSel modSld sldOrd">
      <pc:chgData name="Akshita Sharma" userId="86c7f61f-e74e-4761-93ff-b490c50752fa" providerId="ADAL" clId="{A0C5CE91-3A27-472C-9AD9-BD06E3A52313}" dt="2024-04-22T20:00:56" v="575"/>
      <pc:docMkLst>
        <pc:docMk/>
      </pc:docMkLst>
      <pc:sldChg chg="modSp mod">
        <pc:chgData name="Akshita Sharma" userId="86c7f61f-e74e-4761-93ff-b490c50752fa" providerId="ADAL" clId="{A0C5CE91-3A27-472C-9AD9-BD06E3A52313}" dt="2024-04-22T18:20:58.884" v="113" actId="403"/>
        <pc:sldMkLst>
          <pc:docMk/>
          <pc:sldMk cId="0" sldId="256"/>
        </pc:sldMkLst>
        <pc:spChg chg="mod">
          <ac:chgData name="Akshita Sharma" userId="86c7f61f-e74e-4761-93ff-b490c50752fa" providerId="ADAL" clId="{A0C5CE91-3A27-472C-9AD9-BD06E3A52313}" dt="2024-04-22T18:20:58.884" v="113" actId="403"/>
          <ac:spMkLst>
            <pc:docMk/>
            <pc:sldMk cId="0" sldId="256"/>
            <ac:spMk id="5060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20:50.492" v="112" actId="1076"/>
          <ac:spMkLst>
            <pc:docMk/>
            <pc:sldMk cId="0" sldId="256"/>
            <ac:spMk id="5061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20:35.482" v="96" actId="20577"/>
          <ac:spMkLst>
            <pc:docMk/>
            <pc:sldMk cId="0" sldId="256"/>
            <ac:spMk id="5062" creationId="{00000000-0000-0000-0000-000000000000}"/>
          </ac:spMkLst>
        </pc:spChg>
      </pc:sldChg>
      <pc:sldChg chg="ord">
        <pc:chgData name="Akshita Sharma" userId="86c7f61f-e74e-4761-93ff-b490c50752fa" providerId="ADAL" clId="{A0C5CE91-3A27-472C-9AD9-BD06E3A52313}" dt="2024-04-22T20:00:56" v="575"/>
        <pc:sldMkLst>
          <pc:docMk/>
          <pc:sldMk cId="0" sldId="257"/>
        </pc:sldMkLst>
      </pc:sldChg>
      <pc:sldChg chg="modSp mod ord">
        <pc:chgData name="Akshita Sharma" userId="86c7f61f-e74e-4761-93ff-b490c50752fa" providerId="ADAL" clId="{A0C5CE91-3A27-472C-9AD9-BD06E3A52313}" dt="2024-04-22T18:22:01.648" v="134" actId="404"/>
        <pc:sldMkLst>
          <pc:docMk/>
          <pc:sldMk cId="0" sldId="260"/>
        </pc:sldMkLst>
        <pc:spChg chg="mod">
          <ac:chgData name="Akshita Sharma" userId="86c7f61f-e74e-4761-93ff-b490c50752fa" providerId="ADAL" clId="{A0C5CE91-3A27-472C-9AD9-BD06E3A52313}" dt="2024-04-22T18:21:43.948" v="127" actId="1076"/>
          <ac:spMkLst>
            <pc:docMk/>
            <pc:sldMk cId="0" sldId="260"/>
            <ac:spMk id="5172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22:01.648" v="134" actId="404"/>
          <ac:spMkLst>
            <pc:docMk/>
            <pc:sldMk cId="0" sldId="260"/>
            <ac:spMk id="5173" creationId="{00000000-0000-0000-0000-000000000000}"/>
          </ac:spMkLst>
        </pc:spChg>
      </pc:sldChg>
      <pc:sldChg chg="modSp mod ord modNotes">
        <pc:chgData name="Akshita Sharma" userId="86c7f61f-e74e-4761-93ff-b490c50752fa" providerId="ADAL" clId="{A0C5CE91-3A27-472C-9AD9-BD06E3A52313}" dt="2024-04-22T18:30:19.523" v="573" actId="1076"/>
        <pc:sldMkLst>
          <pc:docMk/>
          <pc:sldMk cId="0" sldId="263"/>
        </pc:sldMkLst>
        <pc:spChg chg="mod">
          <ac:chgData name="Akshita Sharma" userId="86c7f61f-e74e-4761-93ff-b490c50752fa" providerId="ADAL" clId="{A0C5CE91-3A27-472C-9AD9-BD06E3A52313}" dt="2024-04-22T18:29:03.261" v="363" actId="404"/>
          <ac:spMkLst>
            <pc:docMk/>
            <pc:sldMk cId="0" sldId="263"/>
            <ac:spMk id="5500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30:19.523" v="573" actId="1076"/>
          <ac:spMkLst>
            <pc:docMk/>
            <pc:sldMk cId="0" sldId="263"/>
            <ac:spMk id="5501" creationId="{00000000-0000-0000-0000-000000000000}"/>
          </ac:spMkLst>
        </pc:spChg>
      </pc:sldChg>
      <pc:sldChg chg="ord modNotes">
        <pc:chgData name="Akshita Sharma" userId="86c7f61f-e74e-4761-93ff-b490c50752fa" providerId="ADAL" clId="{A0C5CE91-3A27-472C-9AD9-BD06E3A52313}" dt="2024-04-22T18:23:01.389" v="137" actId="20578"/>
        <pc:sldMkLst>
          <pc:docMk/>
          <pc:sldMk cId="0" sldId="268"/>
        </pc:sldMkLst>
      </pc:sldChg>
      <pc:sldChg chg="addSp delSp modSp mod">
        <pc:chgData name="Akshita Sharma" userId="86c7f61f-e74e-4761-93ff-b490c50752fa" providerId="ADAL" clId="{A0C5CE91-3A27-472C-9AD9-BD06E3A52313}" dt="2024-04-22T18:27:32.306" v="320" actId="1076"/>
        <pc:sldMkLst>
          <pc:docMk/>
          <pc:sldMk cId="1202251665" sldId="312"/>
        </pc:sldMkLst>
        <pc:spChg chg="add mod">
          <ac:chgData name="Akshita Sharma" userId="86c7f61f-e74e-4761-93ff-b490c50752fa" providerId="ADAL" clId="{A0C5CE91-3A27-472C-9AD9-BD06E3A52313}" dt="2024-04-22T18:24:22.211" v="185" actId="1076"/>
          <ac:spMkLst>
            <pc:docMk/>
            <pc:sldMk cId="1202251665" sldId="312"/>
            <ac:spMk id="3" creationId="{8BE8F897-12FB-484A-94FE-417E8C2EC571}"/>
          </ac:spMkLst>
        </pc:spChg>
        <pc:spChg chg="add del mod">
          <ac:chgData name="Akshita Sharma" userId="86c7f61f-e74e-4761-93ff-b490c50752fa" providerId="ADAL" clId="{A0C5CE91-3A27-472C-9AD9-BD06E3A52313}" dt="2024-04-22T18:26:56.109" v="314" actId="478"/>
          <ac:spMkLst>
            <pc:docMk/>
            <pc:sldMk cId="1202251665" sldId="312"/>
            <ac:spMk id="5" creationId="{388C0B97-BD4C-CF36-9310-B78F212D8013}"/>
          </ac:spMkLst>
        </pc:spChg>
        <pc:spChg chg="add del mod">
          <ac:chgData name="Akshita Sharma" userId="86c7f61f-e74e-4761-93ff-b490c50752fa" providerId="ADAL" clId="{A0C5CE91-3A27-472C-9AD9-BD06E3A52313}" dt="2024-04-22T18:26:56.109" v="314" actId="478"/>
          <ac:spMkLst>
            <pc:docMk/>
            <pc:sldMk cId="1202251665" sldId="312"/>
            <ac:spMk id="7" creationId="{1FDC71CC-204B-6677-C999-72DF53BAEE26}"/>
          </ac:spMkLst>
        </pc:spChg>
        <pc:spChg chg="mod">
          <ac:chgData name="Akshita Sharma" userId="86c7f61f-e74e-4761-93ff-b490c50752fa" providerId="ADAL" clId="{A0C5CE91-3A27-472C-9AD9-BD06E3A52313}" dt="2024-04-22T18:27:21.674" v="317" actId="1076"/>
          <ac:spMkLst>
            <pc:docMk/>
            <pc:sldMk cId="1202251665" sldId="312"/>
            <ac:spMk id="5666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27:21.674" v="317" actId="1076"/>
          <ac:spMkLst>
            <pc:docMk/>
            <pc:sldMk cId="1202251665" sldId="312"/>
            <ac:spMk id="5667" creationId="{00000000-0000-0000-0000-000000000000}"/>
          </ac:spMkLst>
        </pc:spChg>
        <pc:spChg chg="del">
          <ac:chgData name="Akshita Sharma" userId="86c7f61f-e74e-4761-93ff-b490c50752fa" providerId="ADAL" clId="{A0C5CE91-3A27-472C-9AD9-BD06E3A52313}" dt="2024-04-22T18:26:50.876" v="313" actId="478"/>
          <ac:spMkLst>
            <pc:docMk/>
            <pc:sldMk cId="1202251665" sldId="312"/>
            <ac:spMk id="5668" creationId="{00000000-0000-0000-0000-000000000000}"/>
          </ac:spMkLst>
        </pc:spChg>
        <pc:spChg chg="del">
          <ac:chgData name="Akshita Sharma" userId="86c7f61f-e74e-4761-93ff-b490c50752fa" providerId="ADAL" clId="{A0C5CE91-3A27-472C-9AD9-BD06E3A52313}" dt="2024-04-22T18:26:50.876" v="313" actId="478"/>
          <ac:spMkLst>
            <pc:docMk/>
            <pc:sldMk cId="1202251665" sldId="312"/>
            <ac:spMk id="5669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23:38.504" v="176" actId="20577"/>
          <ac:spMkLst>
            <pc:docMk/>
            <pc:sldMk cId="1202251665" sldId="312"/>
            <ac:spMk id="5670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25:03.969" v="201"/>
          <ac:spMkLst>
            <pc:docMk/>
            <pc:sldMk cId="1202251665" sldId="312"/>
            <ac:spMk id="5671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24:46.724" v="193" actId="404"/>
          <ac:spMkLst>
            <pc:docMk/>
            <pc:sldMk cId="1202251665" sldId="312"/>
            <ac:spMk id="5672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26:01.888" v="258"/>
          <ac:spMkLst>
            <pc:docMk/>
            <pc:sldMk cId="1202251665" sldId="312"/>
            <ac:spMk id="5673" creationId="{00000000-0000-0000-0000-000000000000}"/>
          </ac:spMkLst>
        </pc:spChg>
        <pc:spChg chg="mod">
          <ac:chgData name="Akshita Sharma" userId="86c7f61f-e74e-4761-93ff-b490c50752fa" providerId="ADAL" clId="{A0C5CE91-3A27-472C-9AD9-BD06E3A52313}" dt="2024-04-22T18:25:46.032" v="214" actId="20577"/>
          <ac:spMkLst>
            <pc:docMk/>
            <pc:sldMk cId="1202251665" sldId="312"/>
            <ac:spMk id="5674" creationId="{00000000-0000-0000-0000-000000000000}"/>
          </ac:spMkLst>
        </pc:spChg>
        <pc:grpChg chg="mod">
          <ac:chgData name="Akshita Sharma" userId="86c7f61f-e74e-4761-93ff-b490c50752fa" providerId="ADAL" clId="{A0C5CE91-3A27-472C-9AD9-BD06E3A52313}" dt="2024-04-22T18:27:32.306" v="320" actId="1076"/>
          <ac:grpSpMkLst>
            <pc:docMk/>
            <pc:sldMk cId="1202251665" sldId="312"/>
            <ac:grpSpMk id="5721" creationId="{00000000-0000-0000-0000-000000000000}"/>
          </ac:grpSpMkLst>
        </pc:grpChg>
        <pc:grpChg chg="del">
          <ac:chgData name="Akshita Sharma" userId="86c7f61f-e74e-4761-93ff-b490c50752fa" providerId="ADAL" clId="{A0C5CE91-3A27-472C-9AD9-BD06E3A52313}" dt="2024-04-22T18:26:50.876" v="313" actId="478"/>
          <ac:grpSpMkLst>
            <pc:docMk/>
            <pc:sldMk cId="1202251665" sldId="312"/>
            <ac:grpSpMk id="5724" creationId="{00000000-0000-0000-0000-000000000000}"/>
          </ac:grpSpMkLst>
        </pc:grpChg>
      </pc:sldChg>
    </pc:docChg>
  </pc:docChgLst>
  <pc:docChgLst>
    <pc:chgData name="Pooja Udayanjali Kannuri" userId="707721dc-ee37-495a-86c4-acec82b0b53c" providerId="ADAL" clId="{F89EBE73-6C86-484B-BC38-E1AD6CC6B889}"/>
    <pc:docChg chg="undo redo custSel addSld delSld modSld sldOrd delMainMaster modMainMaster addSection delSection modSection">
      <pc:chgData name="Pooja Udayanjali Kannuri" userId="707721dc-ee37-495a-86c4-acec82b0b53c" providerId="ADAL" clId="{F89EBE73-6C86-484B-BC38-E1AD6CC6B889}" dt="2024-04-23T17:20:19.011" v="5801" actId="17851"/>
      <pc:docMkLst>
        <pc:docMk/>
      </pc:docMkLst>
      <pc:sldChg chg="addSp delSp modSp mod">
        <pc:chgData name="Pooja Udayanjali Kannuri" userId="707721dc-ee37-495a-86c4-acec82b0b53c" providerId="ADAL" clId="{F89EBE73-6C86-484B-BC38-E1AD6CC6B889}" dt="2024-04-23T02:41:45.425" v="2338" actId="14100"/>
        <pc:sldMkLst>
          <pc:docMk/>
          <pc:sldMk cId="0" sldId="256"/>
        </pc:sldMkLst>
        <pc:spChg chg="add mod">
          <ac:chgData name="Pooja Udayanjali Kannuri" userId="707721dc-ee37-495a-86c4-acec82b0b53c" providerId="ADAL" clId="{F89EBE73-6C86-484B-BC38-E1AD6CC6B889}" dt="2024-04-22T22:16:07.195" v="172" actId="1076"/>
          <ac:spMkLst>
            <pc:docMk/>
            <pc:sldMk cId="0" sldId="256"/>
            <ac:spMk id="2" creationId="{8B696A3B-E71A-A01F-7A64-89D14A6F3220}"/>
          </ac:spMkLst>
        </pc:spChg>
        <pc:spChg chg="add del mod">
          <ac:chgData name="Pooja Udayanjali Kannuri" userId="707721dc-ee37-495a-86c4-acec82b0b53c" providerId="ADAL" clId="{F89EBE73-6C86-484B-BC38-E1AD6CC6B889}" dt="2024-04-22T22:10:26.709" v="111" actId="478"/>
          <ac:spMkLst>
            <pc:docMk/>
            <pc:sldMk cId="0" sldId="256"/>
            <ac:spMk id="4" creationId="{DC3CD67D-39CB-840E-B2A5-92DF471F52AC}"/>
          </ac:spMkLst>
        </pc:spChg>
        <pc:spChg chg="del mod">
          <ac:chgData name="Pooja Udayanjali Kannuri" userId="707721dc-ee37-495a-86c4-acec82b0b53c" providerId="ADAL" clId="{F89EBE73-6C86-484B-BC38-E1AD6CC6B889}" dt="2024-04-22T22:10:24.665" v="110" actId="478"/>
          <ac:spMkLst>
            <pc:docMk/>
            <pc:sldMk cId="0" sldId="256"/>
            <ac:spMk id="5060" creationId="{00000000-0000-0000-0000-000000000000}"/>
          </ac:spMkLst>
        </pc:spChg>
        <pc:spChg chg="mod">
          <ac:chgData name="Pooja Udayanjali Kannuri" userId="707721dc-ee37-495a-86c4-acec82b0b53c" providerId="ADAL" clId="{F89EBE73-6C86-484B-BC38-E1AD6CC6B889}" dt="2024-04-22T22:16:01.925" v="171" actId="1076"/>
          <ac:spMkLst>
            <pc:docMk/>
            <pc:sldMk cId="0" sldId="256"/>
            <ac:spMk id="5061" creationId="{00000000-0000-0000-0000-000000000000}"/>
          </ac:spMkLst>
        </pc:spChg>
        <pc:spChg chg="mod">
          <ac:chgData name="Pooja Udayanjali Kannuri" userId="707721dc-ee37-495a-86c4-acec82b0b53c" providerId="ADAL" clId="{F89EBE73-6C86-484B-BC38-E1AD6CC6B889}" dt="2024-04-23T02:41:45.425" v="2338" actId="14100"/>
          <ac:spMkLst>
            <pc:docMk/>
            <pc:sldMk cId="0" sldId="256"/>
            <ac:spMk id="5062" creationId="{00000000-0000-0000-0000-000000000000}"/>
          </ac:spMkLst>
        </pc:spChg>
        <pc:grpChg chg="del mod">
          <ac:chgData name="Pooja Udayanjali Kannuri" userId="707721dc-ee37-495a-86c4-acec82b0b53c" providerId="ADAL" clId="{F89EBE73-6C86-484B-BC38-E1AD6CC6B889}" dt="2024-04-22T22:12:53.272" v="136" actId="478"/>
          <ac:grpSpMkLst>
            <pc:docMk/>
            <pc:sldMk cId="0" sldId="256"/>
            <ac:grpSpMk id="5063" creationId="{00000000-0000-0000-0000-000000000000}"/>
          </ac:grpSpMkLst>
        </pc:grpChg>
        <pc:picChg chg="add mod">
          <ac:chgData name="Pooja Udayanjali Kannuri" userId="707721dc-ee37-495a-86c4-acec82b0b53c" providerId="ADAL" clId="{F89EBE73-6C86-484B-BC38-E1AD6CC6B889}" dt="2024-04-22T22:19:55.212" v="197" actId="1076"/>
          <ac:picMkLst>
            <pc:docMk/>
            <pc:sldMk cId="0" sldId="256"/>
            <ac:picMk id="5" creationId="{40E0D354-2021-4BC1-24D1-4FB440074231}"/>
          </ac:picMkLst>
        </pc:picChg>
        <pc:picChg chg="add mod">
          <ac:chgData name="Pooja Udayanjali Kannuri" userId="707721dc-ee37-495a-86c4-acec82b0b53c" providerId="ADAL" clId="{F89EBE73-6C86-484B-BC38-E1AD6CC6B889}" dt="2024-04-22T22:20:14.936" v="202" actId="1076"/>
          <ac:picMkLst>
            <pc:docMk/>
            <pc:sldMk cId="0" sldId="256"/>
            <ac:picMk id="6" creationId="{182312C2-7E64-39F2-669E-7DF3EACAAFBB}"/>
          </ac:picMkLst>
        </pc:picChg>
        <pc:picChg chg="add">
          <ac:chgData name="Pooja Udayanjali Kannuri" userId="707721dc-ee37-495a-86c4-acec82b0b53c" providerId="ADAL" clId="{F89EBE73-6C86-484B-BC38-E1AD6CC6B889}" dt="2024-04-22T22:17:23.477" v="174"/>
          <ac:picMkLst>
            <pc:docMk/>
            <pc:sldMk cId="0" sldId="256"/>
            <ac:picMk id="1026" creationId="{DC071315-BDA9-3A23-CC92-D5495EBC1805}"/>
          </ac:picMkLst>
        </pc:picChg>
        <pc:picChg chg="add">
          <ac:chgData name="Pooja Udayanjali Kannuri" userId="707721dc-ee37-495a-86c4-acec82b0b53c" providerId="ADAL" clId="{F89EBE73-6C86-484B-BC38-E1AD6CC6B889}" dt="2024-04-22T22:17:33.354" v="175"/>
          <ac:picMkLst>
            <pc:docMk/>
            <pc:sldMk cId="0" sldId="256"/>
            <ac:picMk id="1028" creationId="{C49ADC6D-DE1E-3DD9-E4CB-6945C052A02C}"/>
          </ac:picMkLst>
        </pc:picChg>
        <pc:picChg chg="add">
          <ac:chgData name="Pooja Udayanjali Kannuri" userId="707721dc-ee37-495a-86c4-acec82b0b53c" providerId="ADAL" clId="{F89EBE73-6C86-484B-BC38-E1AD6CC6B889}" dt="2024-04-22T22:17:50.185" v="176"/>
          <ac:picMkLst>
            <pc:docMk/>
            <pc:sldMk cId="0" sldId="256"/>
            <ac:picMk id="1030" creationId="{31172F9C-E2C7-3C29-A5A6-CAB3D6EDA5B9}"/>
          </ac:picMkLst>
        </pc:picChg>
        <pc:picChg chg="add del mod">
          <ac:chgData name="Pooja Udayanjali Kannuri" userId="707721dc-ee37-495a-86c4-acec82b0b53c" providerId="ADAL" clId="{F89EBE73-6C86-484B-BC38-E1AD6CC6B889}" dt="2024-04-22T22:18:22.001" v="180" actId="478"/>
          <ac:picMkLst>
            <pc:docMk/>
            <pc:sldMk cId="0" sldId="256"/>
            <ac:picMk id="1032" creationId="{9AAF6F58-F39D-BA39-4D13-68A835FEB137}"/>
          </ac:picMkLst>
        </pc:picChg>
        <pc:picChg chg="add del">
          <ac:chgData name="Pooja Udayanjali Kannuri" userId="707721dc-ee37-495a-86c4-acec82b0b53c" providerId="ADAL" clId="{F89EBE73-6C86-484B-BC38-E1AD6CC6B889}" dt="2024-04-22T22:18:22.001" v="180" actId="478"/>
          <ac:picMkLst>
            <pc:docMk/>
            <pc:sldMk cId="0" sldId="256"/>
            <ac:picMk id="1034" creationId="{38D1D789-4A2A-3DAE-AB29-77FBB1002D45}"/>
          </ac:picMkLst>
        </pc:picChg>
        <pc:picChg chg="add mod">
          <ac:chgData name="Pooja Udayanjali Kannuri" userId="707721dc-ee37-495a-86c4-acec82b0b53c" providerId="ADAL" clId="{F89EBE73-6C86-484B-BC38-E1AD6CC6B889}" dt="2024-04-22T22:19:43.811" v="192" actId="1076"/>
          <ac:picMkLst>
            <pc:docMk/>
            <pc:sldMk cId="0" sldId="256"/>
            <ac:picMk id="1036" creationId="{D84A28FB-64EE-72B9-F072-FE611327AB94}"/>
          </ac:picMkLst>
        </pc:picChg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57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58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59"/>
        </pc:sldMkLst>
      </pc:sldChg>
      <pc:sldChg chg="addSp delSp modSp add del mod ord">
        <pc:chgData name="Pooja Udayanjali Kannuri" userId="707721dc-ee37-495a-86c4-acec82b0b53c" providerId="ADAL" clId="{F89EBE73-6C86-484B-BC38-E1AD6CC6B889}" dt="2024-04-23T05:08:27.763" v="5759" actId="688"/>
        <pc:sldMkLst>
          <pc:docMk/>
          <pc:sldMk cId="0" sldId="260"/>
        </pc:sldMkLst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" creationId="{0CBA396F-22AE-2B6D-A8FB-7A23F08F4BE7}"/>
          </ac:spMkLst>
        </pc:spChg>
        <pc:spChg chg="add del mod">
          <ac:chgData name="Pooja Udayanjali Kannuri" userId="707721dc-ee37-495a-86c4-acec82b0b53c" providerId="ADAL" clId="{F89EBE73-6C86-484B-BC38-E1AD6CC6B889}" dt="2024-04-22T22:27:50.196" v="214" actId="478"/>
          <ac:spMkLst>
            <pc:docMk/>
            <pc:sldMk cId="0" sldId="260"/>
            <ac:spMk id="4" creationId="{17187DDA-30E4-F6A1-ABC6-016461B1B2B2}"/>
          </ac:spMkLst>
        </pc:spChg>
        <pc:spChg chg="add del mod">
          <ac:chgData name="Pooja Udayanjali Kannuri" userId="707721dc-ee37-495a-86c4-acec82b0b53c" providerId="ADAL" clId="{F89EBE73-6C86-484B-BC38-E1AD6CC6B889}" dt="2024-04-22T22:29:36.228" v="322" actId="478"/>
          <ac:spMkLst>
            <pc:docMk/>
            <pc:sldMk cId="0" sldId="260"/>
            <ac:spMk id="5" creationId="{8F215E41-EA94-2506-B9DE-C33DD443D9AE}"/>
          </ac:spMkLst>
        </pc:spChg>
        <pc:spChg chg="add del mod">
          <ac:chgData name="Pooja Udayanjali Kannuri" userId="707721dc-ee37-495a-86c4-acec82b0b53c" providerId="ADAL" clId="{F89EBE73-6C86-484B-BC38-E1AD6CC6B889}" dt="2024-04-22T22:34:18.584" v="504" actId="478"/>
          <ac:spMkLst>
            <pc:docMk/>
            <pc:sldMk cId="0" sldId="260"/>
            <ac:spMk id="10" creationId="{5999357D-6F1F-57CF-9731-833D6E70610C}"/>
          </ac:spMkLst>
        </pc:spChg>
        <pc:spChg chg="add del mod">
          <ac:chgData name="Pooja Udayanjali Kannuri" userId="707721dc-ee37-495a-86c4-acec82b0b53c" providerId="ADAL" clId="{F89EBE73-6C86-484B-BC38-E1AD6CC6B889}" dt="2024-04-22T22:34:18.584" v="504" actId="478"/>
          <ac:spMkLst>
            <pc:docMk/>
            <pc:sldMk cId="0" sldId="260"/>
            <ac:spMk id="11" creationId="{4D23CA7D-2039-4A21-EF23-8392D66155C6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12" creationId="{278BB44C-DAFA-E1E0-D53E-7403FAC74C89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13" creationId="{B414C54E-ECE5-C911-9048-7D302C8DD86B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14" creationId="{424316C6-8AED-B6F0-7258-E85CAA2A778F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15" creationId="{E98D2142-27E6-3BE8-7794-3D8D035AC36E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16" creationId="{004F678B-68B4-B175-4A82-9AE0D99FC243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17" creationId="{00610EC8-53E7-21BA-E8F7-592A1A14E91D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18" creationId="{223595AE-A674-0108-9BB1-98B915F948C3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19" creationId="{09C7297A-B1CD-FAB2-50CC-2B19DA366951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0" creationId="{01FEAB85-C4DB-F22E-C322-450A3EF395CA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1" creationId="{B73326AE-69BE-00CB-8360-41A10DB0962D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2" creationId="{62FF0797-C497-B91E-8E70-EF4EA80722CB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3" creationId="{076FEEA4-90F8-8418-3366-3C4C16E2C4CD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4" creationId="{67C879D0-B60D-AFFB-F8D9-B1F98314812F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5" creationId="{6DD0F315-B0E7-E9D3-7C48-5438EE1A01A4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6" creationId="{154BDDF0-8BE1-3313-BA32-3410FA6907C8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7" creationId="{ECFA57F7-227C-83DC-CF48-B98540705977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8" creationId="{0E195154-695D-FC09-0111-9BC44D7229F9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29" creationId="{FC5AF683-AACE-92BE-9B89-6C496D73660B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0" creationId="{7713A37F-FD14-BAF4-0465-FE176AF5F8A3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1" creationId="{FD654B77-1428-F666-4D41-E4B758AFBFDA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2" creationId="{917DDBA2-2355-D413-8C45-F069722BB98B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3" creationId="{49CD9F29-046A-7F64-2A73-48FFEBF5B5CA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4" creationId="{0F8FD3A9-1AC3-CE53-1394-60EF0FF40637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5" creationId="{42E450D5-3BB9-7A9A-0D8A-2DA0B4B38C4B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6" creationId="{EC37236E-800F-2570-54D4-A7792E150E30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7" creationId="{24CA90B2-D8C3-EB01-DD10-7B74AE50B2BA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8" creationId="{2D68B660-CBA2-62EB-779B-6185A5E00860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39" creationId="{24FC6A23-549B-842A-71F0-2589C8266C3D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0" creationId="{5D8FD7E7-F60C-54CE-1E27-721555DCC3EE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1" creationId="{1C810D0B-1218-E69A-942A-376BD4843FCD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2" creationId="{A9E84E20-07DA-FB76-928B-FFEC509D95FE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3" creationId="{B4DD6520-8980-9523-382A-ABD496CDDF88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4" creationId="{BC6B6C65-5911-1960-C27C-641D2DEBCF9D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5" creationId="{8FF7206C-EE16-8EC3-B35F-6D6C3C669C1A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6" creationId="{BE34493B-084F-520D-16C3-7F23EC9C9747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7" creationId="{7976FE4A-3D11-0F30-57A0-38D8F4BD40EB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8" creationId="{1144FBFE-251C-1664-9219-078086BA6E99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49" creationId="{E5BE92E3-4EF7-740A-CF10-F87FB88B9209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50" creationId="{B86F2A5F-7A5C-C985-2F6C-126061D7A096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51" creationId="{DA14937C-712B-053C-AA03-3D50D03A4414}"/>
          </ac:spMkLst>
        </pc:spChg>
        <pc:spChg chg="add mod">
          <ac:chgData name="Pooja Udayanjali Kannuri" userId="707721dc-ee37-495a-86c4-acec82b0b53c" providerId="ADAL" clId="{F89EBE73-6C86-484B-BC38-E1AD6CC6B889}" dt="2024-04-22T22:36:00.175" v="537" actId="164"/>
          <ac:spMkLst>
            <pc:docMk/>
            <pc:sldMk cId="0" sldId="260"/>
            <ac:spMk id="52" creationId="{76FF4178-B27B-1AAD-83BC-249FFE070ABF}"/>
          </ac:spMkLst>
        </pc:spChg>
        <pc:spChg chg="add del mod">
          <ac:chgData name="Pooja Udayanjali Kannuri" userId="707721dc-ee37-495a-86c4-acec82b0b53c" providerId="ADAL" clId="{F89EBE73-6C86-484B-BC38-E1AD6CC6B889}" dt="2024-04-22T22:35:52.894" v="536" actId="478"/>
          <ac:spMkLst>
            <pc:docMk/>
            <pc:sldMk cId="0" sldId="260"/>
            <ac:spMk id="53" creationId="{86AA8E49-3CB5-BCA9-9464-0B8CCD07B88C}"/>
          </ac:spMkLst>
        </pc:spChg>
        <pc:spChg chg="del">
          <ac:chgData name="Pooja Udayanjali Kannuri" userId="707721dc-ee37-495a-86c4-acec82b0b53c" providerId="ADAL" clId="{F89EBE73-6C86-484B-BC38-E1AD6CC6B889}" dt="2024-04-22T22:27:47.767" v="213" actId="478"/>
          <ac:spMkLst>
            <pc:docMk/>
            <pc:sldMk cId="0" sldId="260"/>
            <ac:spMk id="5172" creationId="{00000000-0000-0000-0000-000000000000}"/>
          </ac:spMkLst>
        </pc:spChg>
        <pc:grpChg chg="add mod">
          <ac:chgData name="Pooja Udayanjali Kannuri" userId="707721dc-ee37-495a-86c4-acec82b0b53c" providerId="ADAL" clId="{F89EBE73-6C86-484B-BC38-E1AD6CC6B889}" dt="2024-04-22T22:36:03.846" v="538" actId="1076"/>
          <ac:grpSpMkLst>
            <pc:docMk/>
            <pc:sldMk cId="0" sldId="260"/>
            <ac:grpSpMk id="54" creationId="{15CB4007-872C-77D3-2A78-3790EEBC37AC}"/>
          </ac:grpSpMkLst>
        </pc:grpChg>
        <pc:grpChg chg="del">
          <ac:chgData name="Pooja Udayanjali Kannuri" userId="707721dc-ee37-495a-86c4-acec82b0b53c" providerId="ADAL" clId="{F89EBE73-6C86-484B-BC38-E1AD6CC6B889}" dt="2024-04-22T22:26:51.796" v="209" actId="478"/>
          <ac:grpSpMkLst>
            <pc:docMk/>
            <pc:sldMk cId="0" sldId="260"/>
            <ac:grpSpMk id="5174" creationId="{00000000-0000-0000-0000-000000000000}"/>
          </ac:grpSpMkLst>
        </pc:grpChg>
        <pc:picChg chg="add mod">
          <ac:chgData name="Pooja Udayanjali Kannuri" userId="707721dc-ee37-495a-86c4-acec82b0b53c" providerId="ADAL" clId="{F89EBE73-6C86-484B-BC38-E1AD6CC6B889}" dt="2024-04-23T05:08:19.112" v="5755" actId="1076"/>
          <ac:picMkLst>
            <pc:docMk/>
            <pc:sldMk cId="0" sldId="260"/>
            <ac:picMk id="55" creationId="{4796D19C-BB94-29A7-1354-8771762670F1}"/>
          </ac:picMkLst>
        </pc:picChg>
        <pc:picChg chg="add mod">
          <ac:chgData name="Pooja Udayanjali Kannuri" userId="707721dc-ee37-495a-86c4-acec82b0b53c" providerId="ADAL" clId="{F89EBE73-6C86-484B-BC38-E1AD6CC6B889}" dt="2024-04-23T05:08:27.763" v="5759" actId="688"/>
          <ac:picMkLst>
            <pc:docMk/>
            <pc:sldMk cId="0" sldId="260"/>
            <ac:picMk id="56" creationId="{57190399-B340-8107-A3C7-E58A701AE941}"/>
          </ac:picMkLst>
        </pc:picChg>
        <pc:cxnChg chg="add mod">
          <ac:chgData name="Pooja Udayanjali Kannuri" userId="707721dc-ee37-495a-86c4-acec82b0b53c" providerId="ADAL" clId="{F89EBE73-6C86-484B-BC38-E1AD6CC6B889}" dt="2024-04-22T22:36:00.175" v="537" actId="164"/>
          <ac:cxnSpMkLst>
            <pc:docMk/>
            <pc:sldMk cId="0" sldId="260"/>
            <ac:cxnSpMk id="7" creationId="{F5CB07DE-D687-AE36-9C53-D219818F4047}"/>
          </ac:cxnSpMkLst>
        </pc:cxnChg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61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62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63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64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65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66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67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68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69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0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1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2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3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4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5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6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7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8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79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0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1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2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3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4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5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6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7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8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89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0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1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2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3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4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5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6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7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8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299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0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1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2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3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4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5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6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7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8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09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10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0" sldId="311"/>
        </pc:sldMkLst>
      </pc:sldChg>
      <pc:sldChg chg="del">
        <pc:chgData name="Pooja Udayanjali Kannuri" userId="707721dc-ee37-495a-86c4-acec82b0b53c" providerId="ADAL" clId="{F89EBE73-6C86-484B-BC38-E1AD6CC6B889}" dt="2024-04-23T17:20:14.052" v="5800" actId="47"/>
        <pc:sldMkLst>
          <pc:docMk/>
          <pc:sldMk cId="1202251665" sldId="312"/>
        </pc:sldMkLst>
      </pc:sldChg>
      <pc:sldChg chg="new del">
        <pc:chgData name="Pooja Udayanjali Kannuri" userId="707721dc-ee37-495a-86c4-acec82b0b53c" providerId="ADAL" clId="{F89EBE73-6C86-484B-BC38-E1AD6CC6B889}" dt="2024-04-22T22:26:40.378" v="206" actId="47"/>
        <pc:sldMkLst>
          <pc:docMk/>
          <pc:sldMk cId="432507885" sldId="313"/>
        </pc:sldMkLst>
      </pc:sldChg>
      <pc:sldChg chg="addSp modSp new mod">
        <pc:chgData name="Pooja Udayanjali Kannuri" userId="707721dc-ee37-495a-86c4-acec82b0b53c" providerId="ADAL" clId="{F89EBE73-6C86-484B-BC38-E1AD6CC6B889}" dt="2024-04-23T05:09:21.080" v="5772" actId="1076"/>
        <pc:sldMkLst>
          <pc:docMk/>
          <pc:sldMk cId="3383160605" sldId="313"/>
        </pc:sldMkLst>
        <pc:spChg chg="mod">
          <ac:chgData name="Pooja Udayanjali Kannuri" userId="707721dc-ee37-495a-86c4-acec82b0b53c" providerId="ADAL" clId="{F89EBE73-6C86-484B-BC38-E1AD6CC6B889}" dt="2024-04-22T22:37:53.089" v="581" actId="14100"/>
          <ac:spMkLst>
            <pc:docMk/>
            <pc:sldMk cId="3383160605" sldId="313"/>
            <ac:spMk id="2" creationId="{28FC299A-BA25-544E-5581-74D5FD424AF0}"/>
          </ac:spMkLst>
        </pc:spChg>
        <pc:spChg chg="mod">
          <ac:chgData name="Pooja Udayanjali Kannuri" userId="707721dc-ee37-495a-86c4-acec82b0b53c" providerId="ADAL" clId="{F89EBE73-6C86-484B-BC38-E1AD6CC6B889}" dt="2024-04-22T22:37:01.297" v="546" actId="20577"/>
          <ac:spMkLst>
            <pc:docMk/>
            <pc:sldMk cId="3383160605" sldId="313"/>
            <ac:spMk id="3" creationId="{70B4F56A-BD6E-4375-3B06-74241AC84A6E}"/>
          </ac:spMkLst>
        </pc:spChg>
        <pc:picChg chg="add mod">
          <ac:chgData name="Pooja Udayanjali Kannuri" userId="707721dc-ee37-495a-86c4-acec82b0b53c" providerId="ADAL" clId="{F89EBE73-6C86-484B-BC38-E1AD6CC6B889}" dt="2024-04-23T05:09:21.080" v="5772" actId="1076"/>
          <ac:picMkLst>
            <pc:docMk/>
            <pc:sldMk cId="3383160605" sldId="313"/>
            <ac:picMk id="4" creationId="{0370B599-66BE-2033-41BD-7E9D62D444EB}"/>
          </ac:picMkLst>
        </pc:picChg>
      </pc:sldChg>
      <pc:sldChg chg="addSp modSp add mod">
        <pc:chgData name="Pooja Udayanjali Kannuri" userId="707721dc-ee37-495a-86c4-acec82b0b53c" providerId="ADAL" clId="{F89EBE73-6C86-484B-BC38-E1AD6CC6B889}" dt="2024-04-23T05:09:43.242" v="5777" actId="1076"/>
        <pc:sldMkLst>
          <pc:docMk/>
          <pc:sldMk cId="1258108010" sldId="314"/>
        </pc:sldMkLst>
        <pc:spChg chg="mod">
          <ac:chgData name="Pooja Udayanjali Kannuri" userId="707721dc-ee37-495a-86c4-acec82b0b53c" providerId="ADAL" clId="{F89EBE73-6C86-484B-BC38-E1AD6CC6B889}" dt="2024-04-23T02:31:30.973" v="2252" actId="2711"/>
          <ac:spMkLst>
            <pc:docMk/>
            <pc:sldMk cId="1258108010" sldId="314"/>
            <ac:spMk id="2" creationId="{28FC299A-BA25-544E-5581-74D5FD424AF0}"/>
          </ac:spMkLst>
        </pc:spChg>
        <pc:spChg chg="mod">
          <ac:chgData name="Pooja Udayanjali Kannuri" userId="707721dc-ee37-495a-86c4-acec82b0b53c" providerId="ADAL" clId="{F89EBE73-6C86-484B-BC38-E1AD6CC6B889}" dt="2024-04-22T22:38:27.451" v="586" actId="20577"/>
          <ac:spMkLst>
            <pc:docMk/>
            <pc:sldMk cId="1258108010" sldId="314"/>
            <ac:spMk id="3" creationId="{70B4F56A-BD6E-4375-3B06-74241AC84A6E}"/>
          </ac:spMkLst>
        </pc:spChg>
        <pc:spChg chg="add mod">
          <ac:chgData name="Pooja Udayanjali Kannuri" userId="707721dc-ee37-495a-86c4-acec82b0b53c" providerId="ADAL" clId="{F89EBE73-6C86-484B-BC38-E1AD6CC6B889}" dt="2024-04-23T01:49:48.262" v="1810"/>
          <ac:spMkLst>
            <pc:docMk/>
            <pc:sldMk cId="1258108010" sldId="314"/>
            <ac:spMk id="4" creationId="{EA6EBE7A-2F84-7C75-1AD3-DBC7B1148A9A}"/>
          </ac:spMkLst>
        </pc:spChg>
        <pc:spChg chg="add mod">
          <ac:chgData name="Pooja Udayanjali Kannuri" userId="707721dc-ee37-495a-86c4-acec82b0b53c" providerId="ADAL" clId="{F89EBE73-6C86-484B-BC38-E1AD6CC6B889}" dt="2024-04-23T01:49:53.771" v="1813"/>
          <ac:spMkLst>
            <pc:docMk/>
            <pc:sldMk cId="1258108010" sldId="314"/>
            <ac:spMk id="5" creationId="{773B9FA4-CFBB-A2C9-1434-3F8DE139EBBB}"/>
          </ac:spMkLst>
        </pc:spChg>
        <pc:picChg chg="add mod">
          <ac:chgData name="Pooja Udayanjali Kannuri" userId="707721dc-ee37-495a-86c4-acec82b0b53c" providerId="ADAL" clId="{F89EBE73-6C86-484B-BC38-E1AD6CC6B889}" dt="2024-04-23T05:09:43.242" v="5777" actId="1076"/>
          <ac:picMkLst>
            <pc:docMk/>
            <pc:sldMk cId="1258108010" sldId="314"/>
            <ac:picMk id="6" creationId="{43D12A92-4F81-259D-E67D-EA4850C2C177}"/>
          </ac:picMkLst>
        </pc:picChg>
      </pc:sldChg>
      <pc:sldChg chg="modSp add mod">
        <pc:chgData name="Pooja Udayanjali Kannuri" userId="707721dc-ee37-495a-86c4-acec82b0b53c" providerId="ADAL" clId="{F89EBE73-6C86-484B-BC38-E1AD6CC6B889}" dt="2024-04-22T22:38:54.927" v="592" actId="20577"/>
        <pc:sldMkLst>
          <pc:docMk/>
          <pc:sldMk cId="89672119" sldId="315"/>
        </pc:sldMkLst>
        <pc:spChg chg="mod">
          <ac:chgData name="Pooja Udayanjali Kannuri" userId="707721dc-ee37-495a-86c4-acec82b0b53c" providerId="ADAL" clId="{F89EBE73-6C86-484B-BC38-E1AD6CC6B889}" dt="2024-04-22T22:38:47.922" v="591"/>
          <ac:spMkLst>
            <pc:docMk/>
            <pc:sldMk cId="89672119" sldId="315"/>
            <ac:spMk id="2" creationId="{28FC299A-BA25-544E-5581-74D5FD424AF0}"/>
          </ac:spMkLst>
        </pc:spChg>
        <pc:spChg chg="mod">
          <ac:chgData name="Pooja Udayanjali Kannuri" userId="707721dc-ee37-495a-86c4-acec82b0b53c" providerId="ADAL" clId="{F89EBE73-6C86-484B-BC38-E1AD6CC6B889}" dt="2024-04-22T22:38:54.927" v="592" actId="20577"/>
          <ac:spMkLst>
            <pc:docMk/>
            <pc:sldMk cId="89672119" sldId="315"/>
            <ac:spMk id="3" creationId="{70B4F56A-BD6E-4375-3B06-74241AC84A6E}"/>
          </ac:spMkLst>
        </pc:spChg>
      </pc:sldChg>
      <pc:sldChg chg="addSp delSp modSp new del mod">
        <pc:chgData name="Pooja Udayanjali Kannuri" userId="707721dc-ee37-495a-86c4-acec82b0b53c" providerId="ADAL" clId="{F89EBE73-6C86-484B-BC38-E1AD6CC6B889}" dt="2024-04-22T22:53:06.766" v="705" actId="47"/>
        <pc:sldMkLst>
          <pc:docMk/>
          <pc:sldMk cId="1656467214" sldId="316"/>
        </pc:sldMkLst>
        <pc:spChg chg="del">
          <ac:chgData name="Pooja Udayanjali Kannuri" userId="707721dc-ee37-495a-86c4-acec82b0b53c" providerId="ADAL" clId="{F89EBE73-6C86-484B-BC38-E1AD6CC6B889}" dt="2024-04-22T22:45:48.542" v="619" actId="478"/>
          <ac:spMkLst>
            <pc:docMk/>
            <pc:sldMk cId="1656467214" sldId="316"/>
            <ac:spMk id="2" creationId="{08E0DBD5-7ADB-AB99-C4E7-72D5D96AFA63}"/>
          </ac:spMkLst>
        </pc:spChg>
        <pc:spChg chg="mod">
          <ac:chgData name="Pooja Udayanjali Kannuri" userId="707721dc-ee37-495a-86c4-acec82b0b53c" providerId="ADAL" clId="{F89EBE73-6C86-484B-BC38-E1AD6CC6B889}" dt="2024-04-22T22:49:29.265" v="675" actId="20577"/>
          <ac:spMkLst>
            <pc:docMk/>
            <pc:sldMk cId="1656467214" sldId="316"/>
            <ac:spMk id="3" creationId="{5ECAB6BE-E9EC-CB9F-B1FB-F10D4C7E1380}"/>
          </ac:spMkLst>
        </pc:spChg>
        <pc:graphicFrameChg chg="add del mod">
          <ac:chgData name="Pooja Udayanjali Kannuri" userId="707721dc-ee37-495a-86c4-acec82b0b53c" providerId="ADAL" clId="{F89EBE73-6C86-484B-BC38-E1AD6CC6B889}" dt="2024-04-22T22:43:53.523" v="597" actId="478"/>
          <ac:graphicFrameMkLst>
            <pc:docMk/>
            <pc:sldMk cId="1656467214" sldId="316"/>
            <ac:graphicFrameMk id="5" creationId="{FECE0AE8-4FB6-BD21-6E51-8064401619EC}"/>
          </ac:graphicFrameMkLst>
        </pc:graphicFrameChg>
        <pc:graphicFrameChg chg="add mod">
          <ac:chgData name="Pooja Udayanjali Kannuri" userId="707721dc-ee37-495a-86c4-acec82b0b53c" providerId="ADAL" clId="{F89EBE73-6C86-484B-BC38-E1AD6CC6B889}" dt="2024-04-22T22:44:03.586" v="598"/>
          <ac:graphicFrameMkLst>
            <pc:docMk/>
            <pc:sldMk cId="1656467214" sldId="316"/>
            <ac:graphicFrameMk id="6" creationId="{A8E5E054-A74D-F62F-D098-2AA96E4E2C7A}"/>
          </ac:graphicFrameMkLst>
        </pc:graphicFrameChg>
        <pc:graphicFrameChg chg="add mod modGraphic">
          <ac:chgData name="Pooja Udayanjali Kannuri" userId="707721dc-ee37-495a-86c4-acec82b0b53c" providerId="ADAL" clId="{F89EBE73-6C86-484B-BC38-E1AD6CC6B889}" dt="2024-04-22T22:50:12.251" v="688" actId="1076"/>
          <ac:graphicFrameMkLst>
            <pc:docMk/>
            <pc:sldMk cId="1656467214" sldId="316"/>
            <ac:graphicFrameMk id="7" creationId="{6718BFCB-03C5-BA6B-E4C0-15C442F4656B}"/>
          </ac:graphicFrameMkLst>
        </pc:graphicFrameChg>
        <pc:graphicFrameChg chg="add mod modGraphic">
          <ac:chgData name="Pooja Udayanjali Kannuri" userId="707721dc-ee37-495a-86c4-acec82b0b53c" providerId="ADAL" clId="{F89EBE73-6C86-484B-BC38-E1AD6CC6B889}" dt="2024-04-22T22:50:06.283" v="687" actId="1076"/>
          <ac:graphicFrameMkLst>
            <pc:docMk/>
            <pc:sldMk cId="1656467214" sldId="316"/>
            <ac:graphicFrameMk id="8" creationId="{A5E7AA30-97DF-4603-DE0F-FCE2DC07DA0A}"/>
          </ac:graphicFrameMkLst>
        </pc:graphicFrameChg>
        <pc:picChg chg="add">
          <ac:chgData name="Pooja Udayanjali Kannuri" userId="707721dc-ee37-495a-86c4-acec82b0b53c" providerId="ADAL" clId="{F89EBE73-6C86-484B-BC38-E1AD6CC6B889}" dt="2024-04-22T22:43:30.538" v="594"/>
          <ac:picMkLst>
            <pc:docMk/>
            <pc:sldMk cId="1656467214" sldId="316"/>
            <ac:picMk id="4" creationId="{80BB7CC5-75A7-0069-3A35-85615C6BAD38}"/>
          </ac:picMkLst>
        </pc:picChg>
      </pc:sldChg>
      <pc:sldChg chg="addSp delSp modSp add mod">
        <pc:chgData name="Pooja Udayanjali Kannuri" userId="707721dc-ee37-495a-86c4-acec82b0b53c" providerId="ADAL" clId="{F89EBE73-6C86-484B-BC38-E1AD6CC6B889}" dt="2024-04-23T03:21:48.664" v="2607" actId="20577"/>
        <pc:sldMkLst>
          <pc:docMk/>
          <pc:sldMk cId="435389757" sldId="317"/>
        </pc:sldMkLst>
        <pc:spChg chg="add mod">
          <ac:chgData name="Pooja Udayanjali Kannuri" userId="707721dc-ee37-495a-86c4-acec82b0b53c" providerId="ADAL" clId="{F89EBE73-6C86-484B-BC38-E1AD6CC6B889}" dt="2024-04-22T23:34:10.292" v="1337" actId="1076"/>
          <ac:spMkLst>
            <pc:docMk/>
            <pc:sldMk cId="435389757" sldId="317"/>
            <ac:spMk id="2" creationId="{F6734E7D-EF47-6FFE-68C2-B0ECB9075ABB}"/>
          </ac:spMkLst>
        </pc:spChg>
        <pc:spChg chg="mod">
          <ac:chgData name="Pooja Udayanjali Kannuri" userId="707721dc-ee37-495a-86c4-acec82b0b53c" providerId="ADAL" clId="{F89EBE73-6C86-484B-BC38-E1AD6CC6B889}" dt="2024-04-22T22:58:54.063" v="741" actId="1076"/>
          <ac:spMkLst>
            <pc:docMk/>
            <pc:sldMk cId="435389757" sldId="317"/>
            <ac:spMk id="3" creationId="{5ECAB6BE-E9EC-CB9F-B1FB-F10D4C7E1380}"/>
          </ac:spMkLst>
        </pc:spChg>
        <pc:spChg chg="add mod">
          <ac:chgData name="Pooja Udayanjali Kannuri" userId="707721dc-ee37-495a-86c4-acec82b0b53c" providerId="ADAL" clId="{F89EBE73-6C86-484B-BC38-E1AD6CC6B889}" dt="2024-04-22T23:39:56.513" v="1369" actId="208"/>
          <ac:spMkLst>
            <pc:docMk/>
            <pc:sldMk cId="435389757" sldId="317"/>
            <ac:spMk id="4" creationId="{849F993B-5D85-6F1B-0BC5-320966A98D03}"/>
          </ac:spMkLst>
        </pc:spChg>
        <pc:spChg chg="add mod">
          <ac:chgData name="Pooja Udayanjali Kannuri" userId="707721dc-ee37-495a-86c4-acec82b0b53c" providerId="ADAL" clId="{F89EBE73-6C86-484B-BC38-E1AD6CC6B889}" dt="2024-04-22T23:42:41.653" v="1385" actId="1076"/>
          <ac:spMkLst>
            <pc:docMk/>
            <pc:sldMk cId="435389757" sldId="317"/>
            <ac:spMk id="9" creationId="{C37F6AB9-0ED5-A16E-6D67-61DD768CCE49}"/>
          </ac:spMkLst>
        </pc:spChg>
        <pc:spChg chg="add mod">
          <ac:chgData name="Pooja Udayanjali Kannuri" userId="707721dc-ee37-495a-86c4-acec82b0b53c" providerId="ADAL" clId="{F89EBE73-6C86-484B-BC38-E1AD6CC6B889}" dt="2024-04-22T23:39:56.513" v="1369" actId="208"/>
          <ac:spMkLst>
            <pc:docMk/>
            <pc:sldMk cId="435389757" sldId="317"/>
            <ac:spMk id="12" creationId="{69AB5602-EB27-50CF-389E-BF9718AE592E}"/>
          </ac:spMkLst>
        </pc:spChg>
        <pc:spChg chg="add mod">
          <ac:chgData name="Pooja Udayanjali Kannuri" userId="707721dc-ee37-495a-86c4-acec82b0b53c" providerId="ADAL" clId="{F89EBE73-6C86-484B-BC38-E1AD6CC6B889}" dt="2024-04-22T23:39:56.513" v="1369" actId="208"/>
          <ac:spMkLst>
            <pc:docMk/>
            <pc:sldMk cId="435389757" sldId="317"/>
            <ac:spMk id="13" creationId="{465E0125-1B2C-4078-C6BE-89D0658F0AE8}"/>
          </ac:spMkLst>
        </pc:spChg>
        <pc:spChg chg="add mod">
          <ac:chgData name="Pooja Udayanjali Kannuri" userId="707721dc-ee37-495a-86c4-acec82b0b53c" providerId="ADAL" clId="{F89EBE73-6C86-484B-BC38-E1AD6CC6B889}" dt="2024-04-22T23:37:15.444" v="1365" actId="404"/>
          <ac:spMkLst>
            <pc:docMk/>
            <pc:sldMk cId="435389757" sldId="317"/>
            <ac:spMk id="14" creationId="{2B72B34C-3044-B30E-EB9E-1DAB5E04FA5F}"/>
          </ac:spMkLst>
        </pc:spChg>
        <pc:spChg chg="add mod">
          <ac:chgData name="Pooja Udayanjali Kannuri" userId="707721dc-ee37-495a-86c4-acec82b0b53c" providerId="ADAL" clId="{F89EBE73-6C86-484B-BC38-E1AD6CC6B889}" dt="2024-04-22T23:37:15.444" v="1365" actId="404"/>
          <ac:spMkLst>
            <pc:docMk/>
            <pc:sldMk cId="435389757" sldId="317"/>
            <ac:spMk id="15" creationId="{43E5E893-F790-715B-0B8E-899C4E739D0E}"/>
          </ac:spMkLst>
        </pc:spChg>
        <pc:spChg chg="add mod">
          <ac:chgData name="Pooja Udayanjali Kannuri" userId="707721dc-ee37-495a-86c4-acec82b0b53c" providerId="ADAL" clId="{F89EBE73-6C86-484B-BC38-E1AD6CC6B889}" dt="2024-04-22T23:37:15.444" v="1365" actId="404"/>
          <ac:spMkLst>
            <pc:docMk/>
            <pc:sldMk cId="435389757" sldId="317"/>
            <ac:spMk id="16" creationId="{07498357-617E-6938-F115-262298F311BD}"/>
          </ac:spMkLst>
        </pc:spChg>
        <pc:spChg chg="add mod">
          <ac:chgData name="Pooja Udayanjali Kannuri" userId="707721dc-ee37-495a-86c4-acec82b0b53c" providerId="ADAL" clId="{F89EBE73-6C86-484B-BC38-E1AD6CC6B889}" dt="2024-04-22T23:34:00.704" v="1335" actId="571"/>
          <ac:spMkLst>
            <pc:docMk/>
            <pc:sldMk cId="435389757" sldId="317"/>
            <ac:spMk id="17" creationId="{8AA7B73B-1FF2-84E4-1287-EA3F009034A5}"/>
          </ac:spMkLst>
        </pc:spChg>
        <pc:spChg chg="add mod">
          <ac:chgData name="Pooja Udayanjali Kannuri" userId="707721dc-ee37-495a-86c4-acec82b0b53c" providerId="ADAL" clId="{F89EBE73-6C86-484B-BC38-E1AD6CC6B889}" dt="2024-04-22T23:42:41.653" v="1385" actId="1076"/>
          <ac:spMkLst>
            <pc:docMk/>
            <pc:sldMk cId="435389757" sldId="317"/>
            <ac:spMk id="18" creationId="{F77CDC38-B523-D741-935D-93FF866927FC}"/>
          </ac:spMkLst>
        </pc:spChg>
        <pc:spChg chg="add mod">
          <ac:chgData name="Pooja Udayanjali Kannuri" userId="707721dc-ee37-495a-86c4-acec82b0b53c" providerId="ADAL" clId="{F89EBE73-6C86-484B-BC38-E1AD6CC6B889}" dt="2024-04-22T23:42:48.283" v="1386" actId="1076"/>
          <ac:spMkLst>
            <pc:docMk/>
            <pc:sldMk cId="435389757" sldId="317"/>
            <ac:spMk id="19" creationId="{EC540192-4FFD-A629-061B-62CC44C91B3F}"/>
          </ac:spMkLst>
        </pc:spChg>
        <pc:spChg chg="add mod">
          <ac:chgData name="Pooja Udayanjali Kannuri" userId="707721dc-ee37-495a-86c4-acec82b0b53c" providerId="ADAL" clId="{F89EBE73-6C86-484B-BC38-E1AD6CC6B889}" dt="2024-04-22T23:42:48.283" v="1386" actId="1076"/>
          <ac:spMkLst>
            <pc:docMk/>
            <pc:sldMk cId="435389757" sldId="317"/>
            <ac:spMk id="20" creationId="{DAB6C5B2-9FAF-73FF-99D8-7F43143DE1BE}"/>
          </ac:spMkLst>
        </pc:spChg>
        <pc:spChg chg="add mod">
          <ac:chgData name="Pooja Udayanjali Kannuri" userId="707721dc-ee37-495a-86c4-acec82b0b53c" providerId="ADAL" clId="{F89EBE73-6C86-484B-BC38-E1AD6CC6B889}" dt="2024-04-23T01:51:58.210" v="1822" actId="20577"/>
          <ac:spMkLst>
            <pc:docMk/>
            <pc:sldMk cId="435389757" sldId="317"/>
            <ac:spMk id="21" creationId="{48506CD6-DBDB-9CCA-6A86-5471C2BAF02C}"/>
          </ac:spMkLst>
        </pc:spChg>
        <pc:graphicFrameChg chg="mod modGraphic">
          <ac:chgData name="Pooja Udayanjali Kannuri" userId="707721dc-ee37-495a-86c4-acec82b0b53c" providerId="ADAL" clId="{F89EBE73-6C86-484B-BC38-E1AD6CC6B889}" dt="2024-04-23T03:21:48.664" v="2607" actId="20577"/>
          <ac:graphicFrameMkLst>
            <pc:docMk/>
            <pc:sldMk cId="435389757" sldId="317"/>
            <ac:graphicFrameMk id="7" creationId="{6718BFCB-03C5-BA6B-E4C0-15C442F4656B}"/>
          </ac:graphicFrameMkLst>
        </pc:graphicFrameChg>
        <pc:graphicFrameChg chg="add del">
          <ac:chgData name="Pooja Udayanjali Kannuri" userId="707721dc-ee37-495a-86c4-acec82b0b53c" providerId="ADAL" clId="{F89EBE73-6C86-484B-BC38-E1AD6CC6B889}" dt="2024-04-22T22:51:27.798" v="694" actId="478"/>
          <ac:graphicFrameMkLst>
            <pc:docMk/>
            <pc:sldMk cId="435389757" sldId="317"/>
            <ac:graphicFrameMk id="8" creationId="{A5E7AA30-97DF-4603-DE0F-FCE2DC07DA0A}"/>
          </ac:graphicFrameMkLst>
        </pc:graphicFrameChg>
        <pc:cxnChg chg="add del mod">
          <ac:chgData name="Pooja Udayanjali Kannuri" userId="707721dc-ee37-495a-86c4-acec82b0b53c" providerId="ADAL" clId="{F89EBE73-6C86-484B-BC38-E1AD6CC6B889}" dt="2024-04-22T23:30:52.269" v="1307" actId="478"/>
          <ac:cxnSpMkLst>
            <pc:docMk/>
            <pc:sldMk cId="435389757" sldId="317"/>
            <ac:cxnSpMk id="6" creationId="{9AD5B827-AB6E-4AAC-9339-1D3673D79499}"/>
          </ac:cxnSpMkLst>
        </pc:cxnChg>
      </pc:sldChg>
      <pc:sldChg chg="addSp delSp modSp new mod">
        <pc:chgData name="Pooja Udayanjali Kannuri" userId="707721dc-ee37-495a-86c4-acec82b0b53c" providerId="ADAL" clId="{F89EBE73-6C86-484B-BC38-E1AD6CC6B889}" dt="2024-04-22T23:46:51.240" v="1420" actId="12788"/>
        <pc:sldMkLst>
          <pc:docMk/>
          <pc:sldMk cId="3175180036" sldId="318"/>
        </pc:sldMkLst>
        <pc:spChg chg="del mod">
          <ac:chgData name="Pooja Udayanjali Kannuri" userId="707721dc-ee37-495a-86c4-acec82b0b53c" providerId="ADAL" clId="{F89EBE73-6C86-484B-BC38-E1AD6CC6B889}" dt="2024-04-22T23:46:37.393" v="1417" actId="478"/>
          <ac:spMkLst>
            <pc:docMk/>
            <pc:sldMk cId="3175180036" sldId="318"/>
            <ac:spMk id="2" creationId="{E59B8F2B-0FA0-271C-1BC3-5516608BC9F6}"/>
          </ac:spMkLst>
        </pc:spChg>
        <pc:spChg chg="del mod">
          <ac:chgData name="Pooja Udayanjali Kannuri" userId="707721dc-ee37-495a-86c4-acec82b0b53c" providerId="ADAL" clId="{F89EBE73-6C86-484B-BC38-E1AD6CC6B889}" dt="2024-04-22T23:12:12.972" v="989" actId="478"/>
          <ac:spMkLst>
            <pc:docMk/>
            <pc:sldMk cId="3175180036" sldId="318"/>
            <ac:spMk id="3" creationId="{085D95D8-67A5-7BB7-C811-FE2AF8CDE767}"/>
          </ac:spMkLst>
        </pc:spChg>
        <pc:spChg chg="mod">
          <ac:chgData name="Pooja Udayanjali Kannuri" userId="707721dc-ee37-495a-86c4-acec82b0b53c" providerId="ADAL" clId="{F89EBE73-6C86-484B-BC38-E1AD6CC6B889}" dt="2024-04-22T23:15:30.998" v="1007" actId="1035"/>
          <ac:spMkLst>
            <pc:docMk/>
            <pc:sldMk cId="3175180036" sldId="318"/>
            <ac:spMk id="4" creationId="{51C8B499-5080-DB4D-EDCF-56EF8E99E307}"/>
          </ac:spMkLst>
        </pc:spChg>
        <pc:spChg chg="del mod">
          <ac:chgData name="Pooja Udayanjali Kannuri" userId="707721dc-ee37-495a-86c4-acec82b0b53c" providerId="ADAL" clId="{F89EBE73-6C86-484B-BC38-E1AD6CC6B889}" dt="2024-04-22T23:15:21.289" v="1002" actId="478"/>
          <ac:spMkLst>
            <pc:docMk/>
            <pc:sldMk cId="3175180036" sldId="318"/>
            <ac:spMk id="5" creationId="{EFA330FD-C688-F7C1-EDBF-70B3C3EEDCA9}"/>
          </ac:spMkLst>
        </pc:spChg>
        <pc:spChg chg="del mod">
          <ac:chgData name="Pooja Udayanjali Kannuri" userId="707721dc-ee37-495a-86c4-acec82b0b53c" providerId="ADAL" clId="{F89EBE73-6C86-484B-BC38-E1AD6CC6B889}" dt="2024-04-22T23:06:41.117" v="842" actId="478"/>
          <ac:spMkLst>
            <pc:docMk/>
            <pc:sldMk cId="3175180036" sldId="318"/>
            <ac:spMk id="6" creationId="{4BBEF2A0-E0B6-587E-A809-DE160FAB06BF}"/>
          </ac:spMkLst>
        </pc:spChg>
        <pc:spChg chg="del mod">
          <ac:chgData name="Pooja Udayanjali Kannuri" userId="707721dc-ee37-495a-86c4-acec82b0b53c" providerId="ADAL" clId="{F89EBE73-6C86-484B-BC38-E1AD6CC6B889}" dt="2024-04-22T23:15:19.338" v="1001" actId="478"/>
          <ac:spMkLst>
            <pc:docMk/>
            <pc:sldMk cId="3175180036" sldId="318"/>
            <ac:spMk id="7" creationId="{E8A434DE-E8A0-F848-A2E2-622077258DF5}"/>
          </ac:spMkLst>
        </pc:spChg>
        <pc:spChg chg="mod">
          <ac:chgData name="Pooja Udayanjali Kannuri" userId="707721dc-ee37-495a-86c4-acec82b0b53c" providerId="ADAL" clId="{F89EBE73-6C86-484B-BC38-E1AD6CC6B889}" dt="2024-04-22T23:16:50.334" v="1071" actId="1076"/>
          <ac:spMkLst>
            <pc:docMk/>
            <pc:sldMk cId="3175180036" sldId="318"/>
            <ac:spMk id="8" creationId="{25FB45BC-7B6C-EDAF-276E-CEBFA27EBB25}"/>
          </ac:spMkLst>
        </pc:spChg>
        <pc:spChg chg="add del mod">
          <ac:chgData name="Pooja Udayanjali Kannuri" userId="707721dc-ee37-495a-86c4-acec82b0b53c" providerId="ADAL" clId="{F89EBE73-6C86-484B-BC38-E1AD6CC6B889}" dt="2024-04-22T23:06:43.253" v="843" actId="478"/>
          <ac:spMkLst>
            <pc:docMk/>
            <pc:sldMk cId="3175180036" sldId="318"/>
            <ac:spMk id="10" creationId="{602F5295-6BA5-64A3-478B-11D2F83FC314}"/>
          </ac:spMkLst>
        </pc:spChg>
        <pc:spChg chg="add mod">
          <ac:chgData name="Pooja Udayanjali Kannuri" userId="707721dc-ee37-495a-86c4-acec82b0b53c" providerId="ADAL" clId="{F89EBE73-6C86-484B-BC38-E1AD6CC6B889}" dt="2024-04-22T23:09:33.495" v="916" actId="1076"/>
          <ac:spMkLst>
            <pc:docMk/>
            <pc:sldMk cId="3175180036" sldId="318"/>
            <ac:spMk id="11" creationId="{A9C4EBE5-FECE-ABC4-5DAF-6783B29A1049}"/>
          </ac:spMkLst>
        </pc:spChg>
        <pc:spChg chg="add mod">
          <ac:chgData name="Pooja Udayanjali Kannuri" userId="707721dc-ee37-495a-86c4-acec82b0b53c" providerId="ADAL" clId="{F89EBE73-6C86-484B-BC38-E1AD6CC6B889}" dt="2024-04-22T23:22:08.164" v="1167" actId="20577"/>
          <ac:spMkLst>
            <pc:docMk/>
            <pc:sldMk cId="3175180036" sldId="318"/>
            <ac:spMk id="12" creationId="{9CD551F1-D575-7601-078A-2AFE8A64B753}"/>
          </ac:spMkLst>
        </pc:spChg>
        <pc:spChg chg="add del mod">
          <ac:chgData name="Pooja Udayanjali Kannuri" userId="707721dc-ee37-495a-86c4-acec82b0b53c" providerId="ADAL" clId="{F89EBE73-6C86-484B-BC38-E1AD6CC6B889}" dt="2024-04-22T23:12:14.570" v="990" actId="478"/>
          <ac:spMkLst>
            <pc:docMk/>
            <pc:sldMk cId="3175180036" sldId="318"/>
            <ac:spMk id="14" creationId="{425A5EA5-D64B-4A0B-F938-9050B6DF2377}"/>
          </ac:spMkLst>
        </pc:spChg>
        <pc:spChg chg="add mod">
          <ac:chgData name="Pooja Udayanjali Kannuri" userId="707721dc-ee37-495a-86c4-acec82b0b53c" providerId="ADAL" clId="{F89EBE73-6C86-484B-BC38-E1AD6CC6B889}" dt="2024-04-22T23:20:55.234" v="1158" actId="14100"/>
          <ac:spMkLst>
            <pc:docMk/>
            <pc:sldMk cId="3175180036" sldId="318"/>
            <ac:spMk id="15" creationId="{46FAF53C-7383-A693-A1BF-ED8DF00CCF13}"/>
          </ac:spMkLst>
        </pc:spChg>
        <pc:spChg chg="add mod">
          <ac:chgData name="Pooja Udayanjali Kannuri" userId="707721dc-ee37-495a-86c4-acec82b0b53c" providerId="ADAL" clId="{F89EBE73-6C86-484B-BC38-E1AD6CC6B889}" dt="2024-04-22T23:20:49.718" v="1157" actId="20577"/>
          <ac:spMkLst>
            <pc:docMk/>
            <pc:sldMk cId="3175180036" sldId="318"/>
            <ac:spMk id="16" creationId="{DA37F0B3-DBAB-D80B-7F93-DC348200D534}"/>
          </ac:spMkLst>
        </pc:spChg>
        <pc:spChg chg="add mod">
          <ac:chgData name="Pooja Udayanjali Kannuri" userId="707721dc-ee37-495a-86c4-acec82b0b53c" providerId="ADAL" clId="{F89EBE73-6C86-484B-BC38-E1AD6CC6B889}" dt="2024-04-22T23:46:51.240" v="1420" actId="12788"/>
          <ac:spMkLst>
            <pc:docMk/>
            <pc:sldMk cId="3175180036" sldId="318"/>
            <ac:spMk id="17" creationId="{CEF83A75-D6A9-DEDC-05A0-A9C59143D903}"/>
          </ac:spMkLst>
        </pc:spChg>
        <pc:spChg chg="add del mod">
          <ac:chgData name="Pooja Udayanjali Kannuri" userId="707721dc-ee37-495a-86c4-acec82b0b53c" providerId="ADAL" clId="{F89EBE73-6C86-484B-BC38-E1AD6CC6B889}" dt="2024-04-22T23:46:40.825" v="1418" actId="478"/>
          <ac:spMkLst>
            <pc:docMk/>
            <pc:sldMk cId="3175180036" sldId="318"/>
            <ac:spMk id="19" creationId="{916A8AB2-378F-E9F0-2FF6-8DFFE8458B6C}"/>
          </ac:spMkLst>
        </pc:spChg>
      </pc:sldChg>
      <pc:sldChg chg="delSp modSp mod">
        <pc:chgData name="Pooja Udayanjali Kannuri" userId="707721dc-ee37-495a-86c4-acec82b0b53c" providerId="ADAL" clId="{F89EBE73-6C86-484B-BC38-E1AD6CC6B889}" dt="2024-04-22T23:46:03.340" v="1414" actId="1076"/>
        <pc:sldMkLst>
          <pc:docMk/>
          <pc:sldMk cId="1670415627" sldId="319"/>
        </pc:sldMkLst>
        <pc:grpChg chg="del">
          <ac:chgData name="Pooja Udayanjali Kannuri" userId="707721dc-ee37-495a-86c4-acec82b0b53c" providerId="ADAL" clId="{F89EBE73-6C86-484B-BC38-E1AD6CC6B889}" dt="2024-04-22T23:45:37.392" v="1407" actId="478"/>
          <ac:grpSpMkLst>
            <pc:docMk/>
            <pc:sldMk cId="1670415627" sldId="319"/>
            <ac:grpSpMk id="7561" creationId="{00000000-0000-0000-0000-000000000000}"/>
          </ac:grpSpMkLst>
        </pc:grpChg>
        <pc:grpChg chg="mod">
          <ac:chgData name="Pooja Udayanjali Kannuri" userId="707721dc-ee37-495a-86c4-acec82b0b53c" providerId="ADAL" clId="{F89EBE73-6C86-484B-BC38-E1AD6CC6B889}" dt="2024-04-22T23:45:56.431" v="1411" actId="1076"/>
          <ac:grpSpMkLst>
            <pc:docMk/>
            <pc:sldMk cId="1670415627" sldId="319"/>
            <ac:grpSpMk id="7564" creationId="{00000000-0000-0000-0000-000000000000}"/>
          </ac:grpSpMkLst>
        </pc:grpChg>
        <pc:grpChg chg="mod">
          <ac:chgData name="Pooja Udayanjali Kannuri" userId="707721dc-ee37-495a-86c4-acec82b0b53c" providerId="ADAL" clId="{F89EBE73-6C86-484B-BC38-E1AD6CC6B889}" dt="2024-04-22T23:46:03.340" v="1414" actId="1076"/>
          <ac:grpSpMkLst>
            <pc:docMk/>
            <pc:sldMk cId="1670415627" sldId="319"/>
            <ac:grpSpMk id="7575" creationId="{00000000-0000-0000-0000-000000000000}"/>
          </ac:grpSpMkLst>
        </pc:grpChg>
      </pc:sldChg>
      <pc:sldChg chg="delSp mod">
        <pc:chgData name="Pooja Udayanjali Kannuri" userId="707721dc-ee37-495a-86c4-acec82b0b53c" providerId="ADAL" clId="{F89EBE73-6C86-484B-BC38-E1AD6CC6B889}" dt="2024-04-23T05:08:34.651" v="5760" actId="478"/>
        <pc:sldMkLst>
          <pc:docMk/>
          <pc:sldMk cId="1579087990" sldId="320"/>
        </pc:sldMkLst>
        <pc:grpChg chg="del">
          <ac:chgData name="Pooja Udayanjali Kannuri" userId="707721dc-ee37-495a-86c4-acec82b0b53c" providerId="ADAL" clId="{F89EBE73-6C86-484B-BC38-E1AD6CC6B889}" dt="2024-04-23T05:08:34.651" v="5760" actId="478"/>
          <ac:grpSpMkLst>
            <pc:docMk/>
            <pc:sldMk cId="1579087990" sldId="320"/>
            <ac:grpSpMk id="5613" creationId="{00000000-0000-0000-0000-000000000000}"/>
          </ac:grpSpMkLst>
        </pc:grpChg>
      </pc:sldChg>
      <pc:sldChg chg="modSp add mod">
        <pc:chgData name="Pooja Udayanjali Kannuri" userId="707721dc-ee37-495a-86c4-acec82b0b53c" providerId="ADAL" clId="{F89EBE73-6C86-484B-BC38-E1AD6CC6B889}" dt="2024-04-23T03:01:37.164" v="2587" actId="207"/>
        <pc:sldMkLst>
          <pc:docMk/>
          <pc:sldMk cId="4185684152" sldId="321"/>
        </pc:sldMkLst>
        <pc:spChg chg="mod">
          <ac:chgData name="Pooja Udayanjali Kannuri" userId="707721dc-ee37-495a-86c4-acec82b0b53c" providerId="ADAL" clId="{F89EBE73-6C86-484B-BC38-E1AD6CC6B889}" dt="2024-04-23T03:01:37.164" v="2587" actId="207"/>
          <ac:spMkLst>
            <pc:docMk/>
            <pc:sldMk cId="4185684152" sldId="321"/>
            <ac:spMk id="16" creationId="{DA37F0B3-DBAB-D80B-7F93-DC348200D534}"/>
          </ac:spMkLst>
        </pc:spChg>
      </pc:sldChg>
      <pc:sldChg chg="addSp delSp modSp new mod">
        <pc:chgData name="Pooja Udayanjali Kannuri" userId="707721dc-ee37-495a-86c4-acec82b0b53c" providerId="ADAL" clId="{F89EBE73-6C86-484B-BC38-E1AD6CC6B889}" dt="2024-04-23T02:31:43.167" v="2253" actId="113"/>
        <pc:sldMkLst>
          <pc:docMk/>
          <pc:sldMk cId="2865820764" sldId="322"/>
        </pc:sldMkLst>
        <pc:spChg chg="del mod">
          <ac:chgData name="Pooja Udayanjali Kannuri" userId="707721dc-ee37-495a-86c4-acec82b0b53c" providerId="ADAL" clId="{F89EBE73-6C86-484B-BC38-E1AD6CC6B889}" dt="2024-04-22T23:53:33.434" v="1444" actId="478"/>
          <ac:spMkLst>
            <pc:docMk/>
            <pc:sldMk cId="2865820764" sldId="322"/>
            <ac:spMk id="2" creationId="{42814A44-0705-29CA-039A-D7EE3762E6BA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3" creationId="{6A0479D2-C400-359B-E072-076CB511E420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4" creationId="{D70572CF-99A0-EE4B-1C6D-9E9D72050E93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5" creationId="{105F735C-F972-9E24-A538-96510B22230A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6" creationId="{B9FDF2A4-5037-53EE-D63C-A9DC1E6F460E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7" creationId="{6024AE41-D7A0-7830-F7CB-A62C98F3B804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8" creationId="{530FC786-7B38-E6E6-CA00-6133494D7DE2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9" creationId="{23E139A7-3BF5-9E5B-D002-E99D93FD2711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10" creationId="{FDDAC63B-9584-4809-54BF-8E5BFDE380B1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11" creationId="{2FAA1A4B-7A77-E971-D67C-0840DA0E8741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12" creationId="{577E28F9-9880-A58D-58EE-51A539111424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13" creationId="{77105B0A-5390-3CF0-BA21-7814E8BD3CD4}"/>
          </ac:spMkLst>
        </pc:spChg>
        <pc:spChg chg="del">
          <ac:chgData name="Pooja Udayanjali Kannuri" userId="707721dc-ee37-495a-86c4-acec82b0b53c" providerId="ADAL" clId="{F89EBE73-6C86-484B-BC38-E1AD6CC6B889}" dt="2024-04-22T23:53:53.298" v="1450" actId="478"/>
          <ac:spMkLst>
            <pc:docMk/>
            <pc:sldMk cId="2865820764" sldId="322"/>
            <ac:spMk id="14" creationId="{230C784D-2ACE-E73B-1AFB-2BA1AEE7C028}"/>
          </ac:spMkLst>
        </pc:spChg>
        <pc:spChg chg="add mod">
          <ac:chgData name="Pooja Udayanjali Kannuri" userId="707721dc-ee37-495a-86c4-acec82b0b53c" providerId="ADAL" clId="{F89EBE73-6C86-484B-BC38-E1AD6CC6B889}" dt="2024-04-23T02:01:18.694" v="1921" actId="20577"/>
          <ac:spMkLst>
            <pc:docMk/>
            <pc:sldMk cId="2865820764" sldId="322"/>
            <ac:spMk id="15" creationId="{B974275A-9176-823F-8FB2-B77523145AC7}"/>
          </ac:spMkLst>
        </pc:spChg>
        <pc:spChg chg="add del mod">
          <ac:chgData name="Pooja Udayanjali Kannuri" userId="707721dc-ee37-495a-86c4-acec82b0b53c" providerId="ADAL" clId="{F89EBE73-6C86-484B-BC38-E1AD6CC6B889}" dt="2024-04-22T23:53:35.418" v="1445" actId="478"/>
          <ac:spMkLst>
            <pc:docMk/>
            <pc:sldMk cId="2865820764" sldId="322"/>
            <ac:spMk id="17" creationId="{90407532-0A32-F126-41E0-1C66BB34BF8E}"/>
          </ac:spMkLst>
        </pc:spChg>
        <pc:spChg chg="add mod">
          <ac:chgData name="Pooja Udayanjali Kannuri" userId="707721dc-ee37-495a-86c4-acec82b0b53c" providerId="ADAL" clId="{F89EBE73-6C86-484B-BC38-E1AD6CC6B889}" dt="2024-04-23T02:31:14.760" v="2251" actId="20577"/>
          <ac:spMkLst>
            <pc:docMk/>
            <pc:sldMk cId="2865820764" sldId="322"/>
            <ac:spMk id="18" creationId="{C481720E-A878-1118-0772-F51C88596E43}"/>
          </ac:spMkLst>
        </pc:spChg>
        <pc:spChg chg="add del mod">
          <ac:chgData name="Pooja Udayanjali Kannuri" userId="707721dc-ee37-495a-86c4-acec82b0b53c" providerId="ADAL" clId="{F89EBE73-6C86-484B-BC38-E1AD6CC6B889}" dt="2024-04-23T00:04:05.190" v="1670" actId="478"/>
          <ac:spMkLst>
            <pc:docMk/>
            <pc:sldMk cId="2865820764" sldId="322"/>
            <ac:spMk id="19" creationId="{3335F171-64B8-2288-6B8C-AE9896250A45}"/>
          </ac:spMkLst>
        </pc:spChg>
        <pc:spChg chg="add del mod">
          <ac:chgData name="Pooja Udayanjali Kannuri" userId="707721dc-ee37-495a-86c4-acec82b0b53c" providerId="ADAL" clId="{F89EBE73-6C86-484B-BC38-E1AD6CC6B889}" dt="2024-04-23T00:03:03.951" v="1620" actId="478"/>
          <ac:spMkLst>
            <pc:docMk/>
            <pc:sldMk cId="2865820764" sldId="322"/>
            <ac:spMk id="20" creationId="{141CC89B-6FB1-54BF-CB7E-7595CAF9F4CE}"/>
          </ac:spMkLst>
        </pc:spChg>
        <pc:spChg chg="add mod">
          <ac:chgData name="Pooja Udayanjali Kannuri" userId="707721dc-ee37-495a-86c4-acec82b0b53c" providerId="ADAL" clId="{F89EBE73-6C86-484B-BC38-E1AD6CC6B889}" dt="2024-04-23T01:57:33.376" v="1899" actId="14100"/>
          <ac:spMkLst>
            <pc:docMk/>
            <pc:sldMk cId="2865820764" sldId="322"/>
            <ac:spMk id="21" creationId="{0BEF916A-7DE5-A99D-CAC5-DEC6D3056F4F}"/>
          </ac:spMkLst>
        </pc:spChg>
        <pc:spChg chg="add mod">
          <ac:chgData name="Pooja Udayanjali Kannuri" userId="707721dc-ee37-495a-86c4-acec82b0b53c" providerId="ADAL" clId="{F89EBE73-6C86-484B-BC38-E1AD6CC6B889}" dt="2024-04-23T00:06:03.348" v="1703" actId="571"/>
          <ac:spMkLst>
            <pc:docMk/>
            <pc:sldMk cId="2865820764" sldId="322"/>
            <ac:spMk id="22" creationId="{2C7698D4-6AA2-BEC9-50FE-EE96C0B94727}"/>
          </ac:spMkLst>
        </pc:spChg>
        <pc:spChg chg="add mod">
          <ac:chgData name="Pooja Udayanjali Kannuri" userId="707721dc-ee37-495a-86c4-acec82b0b53c" providerId="ADAL" clId="{F89EBE73-6C86-484B-BC38-E1AD6CC6B889}" dt="2024-04-23T00:06:03.095" v="1702" actId="571"/>
          <ac:spMkLst>
            <pc:docMk/>
            <pc:sldMk cId="2865820764" sldId="322"/>
            <ac:spMk id="23" creationId="{8BD7569A-CD4F-35A3-1F23-C2230D5BF8AE}"/>
          </ac:spMkLst>
        </pc:spChg>
        <pc:spChg chg="add mod">
          <ac:chgData name="Pooja Udayanjali Kannuri" userId="707721dc-ee37-495a-86c4-acec82b0b53c" providerId="ADAL" clId="{F89EBE73-6C86-484B-BC38-E1AD6CC6B889}" dt="2024-04-23T02:31:43.167" v="2253" actId="113"/>
          <ac:spMkLst>
            <pc:docMk/>
            <pc:sldMk cId="2865820764" sldId="322"/>
            <ac:spMk id="24" creationId="{E2D892BE-55E9-FA70-63E6-FF336F14ED8D}"/>
          </ac:spMkLst>
        </pc:spChg>
        <pc:spChg chg="add mod">
          <ac:chgData name="Pooja Udayanjali Kannuri" userId="707721dc-ee37-495a-86c4-acec82b0b53c" providerId="ADAL" clId="{F89EBE73-6C86-484B-BC38-E1AD6CC6B889}" dt="2024-04-23T01:44:50.931" v="1791" actId="164"/>
          <ac:spMkLst>
            <pc:docMk/>
            <pc:sldMk cId="2865820764" sldId="322"/>
            <ac:spMk id="25" creationId="{67D47146-3B1E-BC38-1068-A8C6D0EC481F}"/>
          </ac:spMkLst>
        </pc:spChg>
        <pc:spChg chg="add mod">
          <ac:chgData name="Pooja Udayanjali Kannuri" userId="707721dc-ee37-495a-86c4-acec82b0b53c" providerId="ADAL" clId="{F89EBE73-6C86-484B-BC38-E1AD6CC6B889}" dt="2024-04-23T00:09:54.603" v="1782" actId="571"/>
          <ac:spMkLst>
            <pc:docMk/>
            <pc:sldMk cId="2865820764" sldId="322"/>
            <ac:spMk id="26" creationId="{124D41DA-B3AA-F789-0EC4-FD3FC3686172}"/>
          </ac:spMkLst>
        </pc:spChg>
        <pc:spChg chg="add mod">
          <ac:chgData name="Pooja Udayanjali Kannuri" userId="707721dc-ee37-495a-86c4-acec82b0b53c" providerId="ADAL" clId="{F89EBE73-6C86-484B-BC38-E1AD6CC6B889}" dt="2024-04-23T00:09:54.603" v="1782" actId="571"/>
          <ac:spMkLst>
            <pc:docMk/>
            <pc:sldMk cId="2865820764" sldId="322"/>
            <ac:spMk id="27" creationId="{28A9D073-84C5-EEEC-BAF3-2745A1AC2386}"/>
          </ac:spMkLst>
        </pc:spChg>
        <pc:spChg chg="add mod">
          <ac:chgData name="Pooja Udayanjali Kannuri" userId="707721dc-ee37-495a-86c4-acec82b0b53c" providerId="ADAL" clId="{F89EBE73-6C86-484B-BC38-E1AD6CC6B889}" dt="2024-04-23T00:09:54.603" v="1782" actId="571"/>
          <ac:spMkLst>
            <pc:docMk/>
            <pc:sldMk cId="2865820764" sldId="322"/>
            <ac:spMk id="28" creationId="{E2D501D2-8663-9CC8-320D-E26A23C35D42}"/>
          </ac:spMkLst>
        </pc:spChg>
        <pc:spChg chg="add mod">
          <ac:chgData name="Pooja Udayanjali Kannuri" userId="707721dc-ee37-495a-86c4-acec82b0b53c" providerId="ADAL" clId="{F89EBE73-6C86-484B-BC38-E1AD6CC6B889}" dt="2024-04-23T00:09:54.130" v="1781" actId="571"/>
          <ac:spMkLst>
            <pc:docMk/>
            <pc:sldMk cId="2865820764" sldId="322"/>
            <ac:spMk id="29" creationId="{2272AE6C-CED3-C197-5646-F37564A09C5D}"/>
          </ac:spMkLst>
        </pc:spChg>
        <pc:spChg chg="add mod">
          <ac:chgData name="Pooja Udayanjali Kannuri" userId="707721dc-ee37-495a-86c4-acec82b0b53c" providerId="ADAL" clId="{F89EBE73-6C86-484B-BC38-E1AD6CC6B889}" dt="2024-04-23T00:09:54.130" v="1781" actId="571"/>
          <ac:spMkLst>
            <pc:docMk/>
            <pc:sldMk cId="2865820764" sldId="322"/>
            <ac:spMk id="30" creationId="{21A32236-BE61-FCDF-5DC5-52A263903673}"/>
          </ac:spMkLst>
        </pc:spChg>
        <pc:spChg chg="add mod">
          <ac:chgData name="Pooja Udayanjali Kannuri" userId="707721dc-ee37-495a-86c4-acec82b0b53c" providerId="ADAL" clId="{F89EBE73-6C86-484B-BC38-E1AD6CC6B889}" dt="2024-04-23T00:09:54.130" v="1781" actId="571"/>
          <ac:spMkLst>
            <pc:docMk/>
            <pc:sldMk cId="2865820764" sldId="322"/>
            <ac:spMk id="31" creationId="{132E4465-FF2B-94AD-4EDA-3F71ABEEBDEA}"/>
          </ac:spMkLst>
        </pc:spChg>
        <pc:spChg chg="mod">
          <ac:chgData name="Pooja Udayanjali Kannuri" userId="707721dc-ee37-495a-86c4-acec82b0b53c" providerId="ADAL" clId="{F89EBE73-6C86-484B-BC38-E1AD6CC6B889}" dt="2024-04-23T01:44:55.061" v="1792" actId="571"/>
          <ac:spMkLst>
            <pc:docMk/>
            <pc:sldMk cId="2865820764" sldId="322"/>
            <ac:spMk id="34" creationId="{0F2FEFF4-1067-679B-63F6-BABB4B2CDBA7}"/>
          </ac:spMkLst>
        </pc:spChg>
        <pc:spChg chg="mod">
          <ac:chgData name="Pooja Udayanjali Kannuri" userId="707721dc-ee37-495a-86c4-acec82b0b53c" providerId="ADAL" clId="{F89EBE73-6C86-484B-BC38-E1AD6CC6B889}" dt="2024-04-23T01:45:42.828" v="1800" actId="20577"/>
          <ac:spMkLst>
            <pc:docMk/>
            <pc:sldMk cId="2865820764" sldId="322"/>
            <ac:spMk id="35" creationId="{88DA8FF1-45AF-FFFC-D052-8C80C188AED1}"/>
          </ac:spMkLst>
        </pc:spChg>
        <pc:spChg chg="mod">
          <ac:chgData name="Pooja Udayanjali Kannuri" userId="707721dc-ee37-495a-86c4-acec82b0b53c" providerId="ADAL" clId="{F89EBE73-6C86-484B-BC38-E1AD6CC6B889}" dt="2024-04-23T01:45:14.621" v="1795" actId="20577"/>
          <ac:spMkLst>
            <pc:docMk/>
            <pc:sldMk cId="2865820764" sldId="322"/>
            <ac:spMk id="36" creationId="{9AFACDEA-51EA-103F-0D95-D5BD74245A10}"/>
          </ac:spMkLst>
        </pc:spChg>
        <pc:spChg chg="mod">
          <ac:chgData name="Pooja Udayanjali Kannuri" userId="707721dc-ee37-495a-86c4-acec82b0b53c" providerId="ADAL" clId="{F89EBE73-6C86-484B-BC38-E1AD6CC6B889}" dt="2024-04-23T01:45:03.856" v="1793" actId="571"/>
          <ac:spMkLst>
            <pc:docMk/>
            <pc:sldMk cId="2865820764" sldId="322"/>
            <ac:spMk id="38" creationId="{1A5F6234-A05A-B2DB-EC4A-334AE6426EA6}"/>
          </ac:spMkLst>
        </pc:spChg>
        <pc:spChg chg="mod">
          <ac:chgData name="Pooja Udayanjali Kannuri" userId="707721dc-ee37-495a-86c4-acec82b0b53c" providerId="ADAL" clId="{F89EBE73-6C86-484B-BC38-E1AD6CC6B889}" dt="2024-04-23T01:46:03.856" v="1807" actId="20577"/>
          <ac:spMkLst>
            <pc:docMk/>
            <pc:sldMk cId="2865820764" sldId="322"/>
            <ac:spMk id="39" creationId="{CED326BC-B672-3EAF-D140-FB90726C7A0B}"/>
          </ac:spMkLst>
        </pc:spChg>
        <pc:spChg chg="mod">
          <ac:chgData name="Pooja Udayanjali Kannuri" userId="707721dc-ee37-495a-86c4-acec82b0b53c" providerId="ADAL" clId="{F89EBE73-6C86-484B-BC38-E1AD6CC6B889}" dt="2024-04-23T01:45:17.844" v="1796" actId="20577"/>
          <ac:spMkLst>
            <pc:docMk/>
            <pc:sldMk cId="2865820764" sldId="322"/>
            <ac:spMk id="40" creationId="{0F386F66-0351-1CA0-E4EA-6DCC3B504474}"/>
          </ac:spMkLst>
        </pc:spChg>
        <pc:spChg chg="add mod">
          <ac:chgData name="Pooja Udayanjali Kannuri" userId="707721dc-ee37-495a-86c4-acec82b0b53c" providerId="ADAL" clId="{F89EBE73-6C86-484B-BC38-E1AD6CC6B889}" dt="2024-04-23T02:15:08.042" v="2031" actId="1076"/>
          <ac:spMkLst>
            <pc:docMk/>
            <pc:sldMk cId="2865820764" sldId="322"/>
            <ac:spMk id="54" creationId="{F3B96CD8-DE1A-19E6-1586-2963593E6128}"/>
          </ac:spMkLst>
        </pc:spChg>
        <pc:spChg chg="add mod">
          <ac:chgData name="Pooja Udayanjali Kannuri" userId="707721dc-ee37-495a-86c4-acec82b0b53c" providerId="ADAL" clId="{F89EBE73-6C86-484B-BC38-E1AD6CC6B889}" dt="2024-04-23T02:13:06.151" v="2020" actId="207"/>
          <ac:spMkLst>
            <pc:docMk/>
            <pc:sldMk cId="2865820764" sldId="322"/>
            <ac:spMk id="5125" creationId="{EDDB4F35-456C-C120-11AA-AD8BD0716F67}"/>
          </ac:spMkLst>
        </pc:spChg>
        <pc:spChg chg="add mod">
          <ac:chgData name="Pooja Udayanjali Kannuri" userId="707721dc-ee37-495a-86c4-acec82b0b53c" providerId="ADAL" clId="{F89EBE73-6C86-484B-BC38-E1AD6CC6B889}" dt="2024-04-23T02:11:23.310" v="2010" actId="1076"/>
          <ac:spMkLst>
            <pc:docMk/>
            <pc:sldMk cId="2865820764" sldId="322"/>
            <ac:spMk id="5127" creationId="{3AB69685-743E-4088-0195-F9DEA2685321}"/>
          </ac:spMkLst>
        </pc:spChg>
        <pc:spChg chg="add mod">
          <ac:chgData name="Pooja Udayanjali Kannuri" userId="707721dc-ee37-495a-86c4-acec82b0b53c" providerId="ADAL" clId="{F89EBE73-6C86-484B-BC38-E1AD6CC6B889}" dt="2024-04-23T02:13:06.151" v="2020" actId="207"/>
          <ac:spMkLst>
            <pc:docMk/>
            <pc:sldMk cId="2865820764" sldId="322"/>
            <ac:spMk id="5128" creationId="{D87BEB1D-560E-ACC0-AC9E-AB0932BCCA28}"/>
          </ac:spMkLst>
        </pc:spChg>
        <pc:grpChg chg="add mod">
          <ac:chgData name="Pooja Udayanjali Kannuri" userId="707721dc-ee37-495a-86c4-acec82b0b53c" providerId="ADAL" clId="{F89EBE73-6C86-484B-BC38-E1AD6CC6B889}" dt="2024-04-23T01:57:10.139" v="1897" actId="14100"/>
          <ac:grpSpMkLst>
            <pc:docMk/>
            <pc:sldMk cId="2865820764" sldId="322"/>
            <ac:grpSpMk id="32" creationId="{5CDDAF4A-7A14-0F96-5B4A-E494A38F69C3}"/>
          </ac:grpSpMkLst>
        </pc:grpChg>
        <pc:grpChg chg="add del mod">
          <ac:chgData name="Pooja Udayanjali Kannuri" userId="707721dc-ee37-495a-86c4-acec82b0b53c" providerId="ADAL" clId="{F89EBE73-6C86-484B-BC38-E1AD6CC6B889}" dt="2024-04-23T02:02:27.434" v="1944" actId="478"/>
          <ac:grpSpMkLst>
            <pc:docMk/>
            <pc:sldMk cId="2865820764" sldId="322"/>
            <ac:grpSpMk id="33" creationId="{ED971553-ED59-DF1C-FF01-9E7E8AFAB1C7}"/>
          </ac:grpSpMkLst>
        </pc:grpChg>
        <pc:grpChg chg="add del mod">
          <ac:chgData name="Pooja Udayanjali Kannuri" userId="707721dc-ee37-495a-86c4-acec82b0b53c" providerId="ADAL" clId="{F89EBE73-6C86-484B-BC38-E1AD6CC6B889}" dt="2024-04-23T02:02:27.434" v="1944" actId="478"/>
          <ac:grpSpMkLst>
            <pc:docMk/>
            <pc:sldMk cId="2865820764" sldId="322"/>
            <ac:grpSpMk id="37" creationId="{3DB0BAE5-94E4-E82A-FC35-F58230F7970A}"/>
          </ac:grpSpMkLst>
        </pc:grpChg>
        <pc:grpChg chg="add mod">
          <ac:chgData name="Pooja Udayanjali Kannuri" userId="707721dc-ee37-495a-86c4-acec82b0b53c" providerId="ADAL" clId="{F89EBE73-6C86-484B-BC38-E1AD6CC6B889}" dt="2024-04-23T02:15:08.042" v="2031" actId="1076"/>
          <ac:grpSpMkLst>
            <pc:docMk/>
            <pc:sldMk cId="2865820764" sldId="322"/>
            <ac:grpSpMk id="55" creationId="{9EF84AEE-A0D0-95F1-05AB-90F56E68F2AA}"/>
          </ac:grpSpMkLst>
        </pc:grpChg>
        <pc:grpChg chg="add mod">
          <ac:chgData name="Pooja Udayanjali Kannuri" userId="707721dc-ee37-495a-86c4-acec82b0b53c" providerId="ADAL" clId="{F89EBE73-6C86-484B-BC38-E1AD6CC6B889}" dt="2024-04-23T02:15:08.042" v="2031" actId="1076"/>
          <ac:grpSpMkLst>
            <pc:docMk/>
            <pc:sldMk cId="2865820764" sldId="322"/>
            <ac:grpSpMk id="56" creationId="{C743E2EB-C585-40C9-6909-A8C159BAB47D}"/>
          </ac:grpSpMkLst>
        </pc:grp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41" creationId="{4BD42BEA-8473-14C1-A0CA-55AFD34D13A4}"/>
          </ac:picMkLst>
        </pc:pic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42" creationId="{637AB653-B44D-189F-A2D8-A15ABB74023C}"/>
          </ac:picMkLst>
        </pc:pic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43" creationId="{61877478-B61B-5CFE-76D5-A14864186350}"/>
          </ac:picMkLst>
        </pc:picChg>
        <pc:picChg chg="add del mod">
          <ac:chgData name="Pooja Udayanjali Kannuri" userId="707721dc-ee37-495a-86c4-acec82b0b53c" providerId="ADAL" clId="{F89EBE73-6C86-484B-BC38-E1AD6CC6B889}" dt="2024-04-23T02:06:53.709" v="1961" actId="478"/>
          <ac:picMkLst>
            <pc:docMk/>
            <pc:sldMk cId="2865820764" sldId="322"/>
            <ac:picMk id="45" creationId="{A5C16C7D-8B37-23E3-40AA-2A7A9B8F5C49}"/>
          </ac:picMkLst>
        </pc:pic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47" creationId="{BB7725C0-EF9F-AFDE-88D2-88311671CF61}"/>
          </ac:picMkLst>
        </pc:pic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49" creationId="{6D85276C-0C08-818E-3134-73B0D7372ABE}"/>
          </ac:picMkLst>
        </pc:picChg>
        <pc:picChg chg="add mod">
          <ac:chgData name="Pooja Udayanjali Kannuri" userId="707721dc-ee37-495a-86c4-acec82b0b53c" providerId="ADAL" clId="{F89EBE73-6C86-484B-BC38-E1AD6CC6B889}" dt="2024-04-23T02:08:12.499" v="1980" actId="571"/>
          <ac:picMkLst>
            <pc:docMk/>
            <pc:sldMk cId="2865820764" sldId="322"/>
            <ac:picMk id="50" creationId="{E96FF605-CBF3-EE69-D240-5EECE7E341D7}"/>
          </ac:picMkLst>
        </pc:picChg>
        <pc:picChg chg="add mod">
          <ac:chgData name="Pooja Udayanjali Kannuri" userId="707721dc-ee37-495a-86c4-acec82b0b53c" providerId="ADAL" clId="{F89EBE73-6C86-484B-BC38-E1AD6CC6B889}" dt="2024-04-23T02:08:12.499" v="1980" actId="571"/>
          <ac:picMkLst>
            <pc:docMk/>
            <pc:sldMk cId="2865820764" sldId="322"/>
            <ac:picMk id="51" creationId="{C20F7FC6-1686-9418-35B4-6DC45906DE44}"/>
          </ac:picMkLst>
        </pc:pic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52" creationId="{8AEF2578-90CB-155A-CD30-0ABC255C6CC2}"/>
          </ac:picMkLst>
        </pc:pic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53" creationId="{68DDBC83-DCD0-F98E-49B4-00B14BA2A5DF}"/>
          </ac:picMkLst>
        </pc:picChg>
        <pc:picChg chg="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57" creationId="{45CF1F12-53A9-FF80-E529-1DB6959EAD6F}"/>
          </ac:picMkLst>
        </pc:picChg>
        <pc:picChg chg="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58" creationId="{C382D9AE-83A0-8DA3-238B-F147F642A511}"/>
          </ac:picMkLst>
        </pc:picChg>
        <pc:picChg chg="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59" creationId="{D7C149B9-BE0C-ECC2-A528-771B5E35C1C8}"/>
          </ac:picMkLst>
        </pc:picChg>
        <pc:picChg chg="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60" creationId="{B5E78853-5A52-5390-6153-0E9A8C4B2E1F}"/>
          </ac:picMkLst>
        </pc:picChg>
        <pc:picChg chg="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61" creationId="{5B16A923-60D8-D5F0-29AF-8ED47D484D8F}"/>
          </ac:picMkLst>
        </pc:picChg>
        <pc:picChg chg="del mod">
          <ac:chgData name="Pooja Udayanjali Kannuri" userId="707721dc-ee37-495a-86c4-acec82b0b53c" providerId="ADAL" clId="{F89EBE73-6C86-484B-BC38-E1AD6CC6B889}" dt="2024-04-23T02:10:22.996" v="2002" actId="478"/>
          <ac:picMkLst>
            <pc:docMk/>
            <pc:sldMk cId="2865820764" sldId="322"/>
            <ac:picMk id="62" creationId="{6E8D94A7-A969-D163-76F5-9F6649FE20FD}"/>
          </ac:picMkLst>
        </pc:picChg>
        <pc:picChg chg="del mod">
          <ac:chgData name="Pooja Udayanjali Kannuri" userId="707721dc-ee37-495a-86c4-acec82b0b53c" providerId="ADAL" clId="{F89EBE73-6C86-484B-BC38-E1AD6CC6B889}" dt="2024-04-23T02:10:22.996" v="2002" actId="478"/>
          <ac:picMkLst>
            <pc:docMk/>
            <pc:sldMk cId="2865820764" sldId="322"/>
            <ac:picMk id="63" creationId="{098ECE3C-7521-C79A-FDC8-639C8BAC5A02}"/>
          </ac:picMkLst>
        </pc:picChg>
        <pc:picChg chg="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5120" creationId="{E831886B-B7A7-DF09-7346-B3AF57AE7ED3}"/>
          </ac:picMkLst>
        </pc:pic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5121" creationId="{5293A7DA-7A6A-40A2-9AF3-F8E21F5868A8}"/>
          </ac:picMkLst>
        </pc:picChg>
        <pc:picChg chg="add del">
          <ac:chgData name="Pooja Udayanjali Kannuri" userId="707721dc-ee37-495a-86c4-acec82b0b53c" providerId="ADAL" clId="{F89EBE73-6C86-484B-BC38-E1AD6CC6B889}" dt="2024-04-23T02:04:34.394" v="1946" actId="478"/>
          <ac:picMkLst>
            <pc:docMk/>
            <pc:sldMk cId="2865820764" sldId="322"/>
            <ac:picMk id="5122" creationId="{96A030F0-405D-646A-6EB7-EC97F4F05D24}"/>
          </ac:picMkLst>
        </pc:pic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5123" creationId="{855A9729-E28A-53BE-428A-93524A59F46D}"/>
          </ac:picMkLst>
        </pc:picChg>
        <pc:picChg chg="add">
          <ac:chgData name="Pooja Udayanjali Kannuri" userId="707721dc-ee37-495a-86c4-acec82b0b53c" providerId="ADAL" clId="{F89EBE73-6C86-484B-BC38-E1AD6CC6B889}" dt="2024-04-23T02:04:44.980" v="1947"/>
          <ac:picMkLst>
            <pc:docMk/>
            <pc:sldMk cId="2865820764" sldId="322"/>
            <ac:picMk id="5124" creationId="{4E8F6D24-F06D-1F50-4476-7A83E4226E57}"/>
          </ac:picMkLst>
        </pc:picChg>
        <pc:picChg chg="add mod">
          <ac:chgData name="Pooja Udayanjali Kannuri" userId="707721dc-ee37-495a-86c4-acec82b0b53c" providerId="ADAL" clId="{F89EBE73-6C86-484B-BC38-E1AD6CC6B889}" dt="2024-04-23T02:15:08.042" v="2031" actId="1076"/>
          <ac:picMkLst>
            <pc:docMk/>
            <pc:sldMk cId="2865820764" sldId="322"/>
            <ac:picMk id="5126" creationId="{B47CB0AC-B75C-A1EA-B3E4-1CB500B4691B}"/>
          </ac:picMkLst>
        </pc:picChg>
      </pc:sldChg>
      <pc:sldChg chg="addSp delSp modSp add del mod">
        <pc:chgData name="Pooja Udayanjali Kannuri" userId="707721dc-ee37-495a-86c4-acec82b0b53c" providerId="ADAL" clId="{F89EBE73-6C86-484B-BC38-E1AD6CC6B889}" dt="2024-04-23T02:15:20.907" v="2032" actId="47"/>
        <pc:sldMkLst>
          <pc:docMk/>
          <pc:sldMk cId="3699113358" sldId="324"/>
        </pc:sldMkLst>
        <pc:spChg chg="add mod">
          <ac:chgData name="Pooja Udayanjali Kannuri" userId="707721dc-ee37-495a-86c4-acec82b0b53c" providerId="ADAL" clId="{F89EBE73-6C86-484B-BC38-E1AD6CC6B889}" dt="2024-04-23T02:02:13.250" v="1940" actId="20577"/>
          <ac:spMkLst>
            <pc:docMk/>
            <pc:sldMk cId="3699113358" sldId="324"/>
            <ac:spMk id="2" creationId="{2C5B6DBB-2F98-01F2-2348-9A0DCB6FD0D8}"/>
          </ac:spMkLst>
        </pc:spChg>
        <pc:spChg chg="del mod">
          <ac:chgData name="Pooja Udayanjali Kannuri" userId="707721dc-ee37-495a-86c4-acec82b0b53c" providerId="ADAL" clId="{F89EBE73-6C86-484B-BC38-E1AD6CC6B889}" dt="2024-04-23T02:02:09.551" v="1938" actId="478"/>
          <ac:spMkLst>
            <pc:docMk/>
            <pc:sldMk cId="3699113358" sldId="324"/>
            <ac:spMk id="15" creationId="{B974275A-9176-823F-8FB2-B77523145AC7}"/>
          </ac:spMkLst>
        </pc:spChg>
      </pc:sldChg>
      <pc:sldChg chg="addSp delSp modSp add del mod">
        <pc:chgData name="Pooja Udayanjali Kannuri" userId="707721dc-ee37-495a-86c4-acec82b0b53c" providerId="ADAL" clId="{F89EBE73-6C86-484B-BC38-E1AD6CC6B889}" dt="2024-04-23T02:15:20.907" v="2032" actId="47"/>
        <pc:sldMkLst>
          <pc:docMk/>
          <pc:sldMk cId="4004720794" sldId="325"/>
        </pc:sldMkLst>
        <pc:spChg chg="add mod">
          <ac:chgData name="Pooja Udayanjali Kannuri" userId="707721dc-ee37-495a-86c4-acec82b0b53c" providerId="ADAL" clId="{F89EBE73-6C86-484B-BC38-E1AD6CC6B889}" dt="2024-04-23T02:02:21.561" v="1943" actId="20577"/>
          <ac:spMkLst>
            <pc:docMk/>
            <pc:sldMk cId="4004720794" sldId="325"/>
            <ac:spMk id="2" creationId="{DAE1D5DC-3DFE-C32C-7F7A-5AB114842C39}"/>
          </ac:spMkLst>
        </pc:spChg>
        <pc:spChg chg="del">
          <ac:chgData name="Pooja Udayanjali Kannuri" userId="707721dc-ee37-495a-86c4-acec82b0b53c" providerId="ADAL" clId="{F89EBE73-6C86-484B-BC38-E1AD6CC6B889}" dt="2024-04-23T02:02:17.631" v="1941" actId="478"/>
          <ac:spMkLst>
            <pc:docMk/>
            <pc:sldMk cId="4004720794" sldId="325"/>
            <ac:spMk id="15" creationId="{B974275A-9176-823F-8FB2-B77523145AC7}"/>
          </ac:spMkLst>
        </pc:spChg>
      </pc:sldChg>
      <pc:sldChg chg="addSp delSp modSp add mod">
        <pc:chgData name="Pooja Udayanjali Kannuri" userId="707721dc-ee37-495a-86c4-acec82b0b53c" providerId="ADAL" clId="{F89EBE73-6C86-484B-BC38-E1AD6CC6B889}" dt="2024-04-23T02:31:51.340" v="2256" actId="113"/>
        <pc:sldMkLst>
          <pc:docMk/>
          <pc:sldMk cId="3428545505" sldId="327"/>
        </pc:sldMkLst>
        <pc:spChg chg="add mod">
          <ac:chgData name="Pooja Udayanjali Kannuri" userId="707721dc-ee37-495a-86c4-acec82b0b53c" providerId="ADAL" clId="{F89EBE73-6C86-484B-BC38-E1AD6CC6B889}" dt="2024-04-23T02:22:18.590" v="2109" actId="571"/>
          <ac:spMkLst>
            <pc:docMk/>
            <pc:sldMk cId="3428545505" sldId="327"/>
            <ac:spMk id="4" creationId="{4C8AA3C8-9323-554B-3640-0BF3A200249A}"/>
          </ac:spMkLst>
        </pc:spChg>
        <pc:spChg chg="add mod">
          <ac:chgData name="Pooja Udayanjali Kannuri" userId="707721dc-ee37-495a-86c4-acec82b0b53c" providerId="ADAL" clId="{F89EBE73-6C86-484B-BC38-E1AD6CC6B889}" dt="2024-04-23T02:23:09.127" v="2117" actId="403"/>
          <ac:spMkLst>
            <pc:docMk/>
            <pc:sldMk cId="3428545505" sldId="327"/>
            <ac:spMk id="5" creationId="{D7FCE030-8CC0-4D0D-1CD4-4B7F097CABD4}"/>
          </ac:spMkLst>
        </pc:spChg>
        <pc:spChg chg="add mod">
          <ac:chgData name="Pooja Udayanjali Kannuri" userId="707721dc-ee37-495a-86c4-acec82b0b53c" providerId="ADAL" clId="{F89EBE73-6C86-484B-BC38-E1AD6CC6B889}" dt="2024-04-23T02:24:20.441" v="2159" actId="14100"/>
          <ac:spMkLst>
            <pc:docMk/>
            <pc:sldMk cId="3428545505" sldId="327"/>
            <ac:spMk id="6" creationId="{C6D8C151-CA4D-C157-7C6E-8F0771E3C239}"/>
          </ac:spMkLst>
        </pc:spChg>
        <pc:spChg chg="mod">
          <ac:chgData name="Pooja Udayanjali Kannuri" userId="707721dc-ee37-495a-86c4-acec82b0b53c" providerId="ADAL" clId="{F89EBE73-6C86-484B-BC38-E1AD6CC6B889}" dt="2024-04-23T02:15:29.847" v="2034" actId="20577"/>
          <ac:spMkLst>
            <pc:docMk/>
            <pc:sldMk cId="3428545505" sldId="327"/>
            <ac:spMk id="15" creationId="{B974275A-9176-823F-8FB2-B77523145AC7}"/>
          </ac:spMkLst>
        </pc:spChg>
        <pc:spChg chg="del">
          <ac:chgData name="Pooja Udayanjali Kannuri" userId="707721dc-ee37-495a-86c4-acec82b0b53c" providerId="ADAL" clId="{F89EBE73-6C86-484B-BC38-E1AD6CC6B889}" dt="2024-04-23T02:15:32.787" v="2035" actId="478"/>
          <ac:spMkLst>
            <pc:docMk/>
            <pc:sldMk cId="3428545505" sldId="327"/>
            <ac:spMk id="18" creationId="{C481720E-A878-1118-0772-F51C88596E43}"/>
          </ac:spMkLst>
        </pc:spChg>
        <pc:spChg chg="mod">
          <ac:chgData name="Pooja Udayanjali Kannuri" userId="707721dc-ee37-495a-86c4-acec82b0b53c" providerId="ADAL" clId="{F89EBE73-6C86-484B-BC38-E1AD6CC6B889}" dt="2024-04-23T02:27:53.235" v="2243" actId="20577"/>
          <ac:spMkLst>
            <pc:docMk/>
            <pc:sldMk cId="3428545505" sldId="327"/>
            <ac:spMk id="21" creationId="{0BEF916A-7DE5-A99D-CAC5-DEC6D3056F4F}"/>
          </ac:spMkLst>
        </pc:spChg>
        <pc:spChg chg="mod">
          <ac:chgData name="Pooja Udayanjali Kannuri" userId="707721dc-ee37-495a-86c4-acec82b0b53c" providerId="ADAL" clId="{F89EBE73-6C86-484B-BC38-E1AD6CC6B889}" dt="2024-04-23T02:31:51.340" v="2256" actId="113"/>
          <ac:spMkLst>
            <pc:docMk/>
            <pc:sldMk cId="3428545505" sldId="327"/>
            <ac:spMk id="24" creationId="{E2D892BE-55E9-FA70-63E6-FF336F14ED8D}"/>
          </ac:spMkLst>
        </pc:spChg>
        <pc:spChg chg="mod">
          <ac:chgData name="Pooja Udayanjali Kannuri" userId="707721dc-ee37-495a-86c4-acec82b0b53c" providerId="ADAL" clId="{F89EBE73-6C86-484B-BC38-E1AD6CC6B889}" dt="2024-04-23T02:15:36.511" v="2037" actId="20577"/>
          <ac:spMkLst>
            <pc:docMk/>
            <pc:sldMk cId="3428545505" sldId="327"/>
            <ac:spMk id="25" creationId="{67D47146-3B1E-BC38-1068-A8C6D0EC481F}"/>
          </ac:spMkLst>
        </pc:spChg>
        <pc:spChg chg="mod">
          <ac:chgData name="Pooja Udayanjali Kannuri" userId="707721dc-ee37-495a-86c4-acec82b0b53c" providerId="ADAL" clId="{F89EBE73-6C86-484B-BC38-E1AD6CC6B889}" dt="2024-04-23T02:18:57.252" v="2093" actId="1037"/>
          <ac:spMkLst>
            <pc:docMk/>
            <pc:sldMk cId="3428545505" sldId="327"/>
            <ac:spMk id="54" creationId="{F3B96CD8-DE1A-19E6-1586-2963593E6128}"/>
          </ac:spMkLst>
        </pc:spChg>
        <pc:spChg chg="mod">
          <ac:chgData name="Pooja Udayanjali Kannuri" userId="707721dc-ee37-495a-86c4-acec82b0b53c" providerId="ADAL" clId="{F89EBE73-6C86-484B-BC38-E1AD6CC6B889}" dt="2024-04-23T02:21:49.374" v="2102" actId="1076"/>
          <ac:spMkLst>
            <pc:docMk/>
            <pc:sldMk cId="3428545505" sldId="327"/>
            <ac:spMk id="5125" creationId="{EDDB4F35-456C-C120-11AA-AD8BD0716F67}"/>
          </ac:spMkLst>
        </pc:spChg>
        <pc:spChg chg="mod">
          <ac:chgData name="Pooja Udayanjali Kannuri" userId="707721dc-ee37-495a-86c4-acec82b0b53c" providerId="ADAL" clId="{F89EBE73-6C86-484B-BC38-E1AD6CC6B889}" dt="2024-04-23T02:21:52.536" v="2103" actId="1076"/>
          <ac:spMkLst>
            <pc:docMk/>
            <pc:sldMk cId="3428545505" sldId="327"/>
            <ac:spMk id="5127" creationId="{3AB69685-743E-4088-0195-F9DEA2685321}"/>
          </ac:spMkLst>
        </pc:spChg>
        <pc:spChg chg="mod">
          <ac:chgData name="Pooja Udayanjali Kannuri" userId="707721dc-ee37-495a-86c4-acec82b0b53c" providerId="ADAL" clId="{F89EBE73-6C86-484B-BC38-E1AD6CC6B889}" dt="2024-04-23T02:22:08.818" v="2108" actId="1076"/>
          <ac:spMkLst>
            <pc:docMk/>
            <pc:sldMk cId="3428545505" sldId="327"/>
            <ac:spMk id="5128" creationId="{D87BEB1D-560E-ACC0-AC9E-AB0932BCCA28}"/>
          </ac:spMkLst>
        </pc:spChg>
        <pc:grpChg chg="del">
          <ac:chgData name="Pooja Udayanjali Kannuri" userId="707721dc-ee37-495a-86c4-acec82b0b53c" providerId="ADAL" clId="{F89EBE73-6C86-484B-BC38-E1AD6CC6B889}" dt="2024-04-23T02:16:51.654" v="2042" actId="478"/>
          <ac:grpSpMkLst>
            <pc:docMk/>
            <pc:sldMk cId="3428545505" sldId="327"/>
            <ac:grpSpMk id="55" creationId="{9EF84AEE-A0D0-95F1-05AB-90F56E68F2AA}"/>
          </ac:grpSpMkLst>
        </pc:grpChg>
        <pc:grpChg chg="del">
          <ac:chgData name="Pooja Udayanjali Kannuri" userId="707721dc-ee37-495a-86c4-acec82b0b53c" providerId="ADAL" clId="{F89EBE73-6C86-484B-BC38-E1AD6CC6B889}" dt="2024-04-23T02:16:53.397" v="2043" actId="478"/>
          <ac:grpSpMkLst>
            <pc:docMk/>
            <pc:sldMk cId="3428545505" sldId="327"/>
            <ac:grpSpMk id="56" creationId="{C743E2EB-C585-40C9-6909-A8C159BAB47D}"/>
          </ac:grpSpMkLst>
        </pc:grpChg>
        <pc:picChg chg="add mod">
          <ac:chgData name="Pooja Udayanjali Kannuri" userId="707721dc-ee37-495a-86c4-acec82b0b53c" providerId="ADAL" clId="{F89EBE73-6C86-484B-BC38-E1AD6CC6B889}" dt="2024-04-23T02:18:24.608" v="2077" actId="14100"/>
          <ac:picMkLst>
            <pc:docMk/>
            <pc:sldMk cId="3428545505" sldId="327"/>
            <ac:picMk id="3" creationId="{C19D56C2-B508-9B86-062C-05DFE62753B9}"/>
          </ac:picMkLst>
        </pc:picChg>
      </pc:sldChg>
      <pc:sldChg chg="addSp delSp modSp add mod">
        <pc:chgData name="Pooja Udayanjali Kannuri" userId="707721dc-ee37-495a-86c4-acec82b0b53c" providerId="ADAL" clId="{F89EBE73-6C86-484B-BC38-E1AD6CC6B889}" dt="2024-04-23T02:59:20.868" v="2560" actId="1076"/>
        <pc:sldMkLst>
          <pc:docMk/>
          <pc:sldMk cId="516496627" sldId="328"/>
        </pc:sldMkLst>
        <pc:spChg chg="mod">
          <ac:chgData name="Pooja Udayanjali Kannuri" userId="707721dc-ee37-495a-86c4-acec82b0b53c" providerId="ADAL" clId="{F89EBE73-6C86-484B-BC38-E1AD6CC6B889}" dt="2024-04-23T02:59:10.769" v="2559"/>
          <ac:spMkLst>
            <pc:docMk/>
            <pc:sldMk cId="516496627" sldId="328"/>
            <ac:spMk id="5" creationId="{D7FCE030-8CC0-4D0D-1CD4-4B7F097CABD4}"/>
          </ac:spMkLst>
        </pc:spChg>
        <pc:spChg chg="add del">
          <ac:chgData name="Pooja Udayanjali Kannuri" userId="707721dc-ee37-495a-86c4-acec82b0b53c" providerId="ADAL" clId="{F89EBE73-6C86-484B-BC38-E1AD6CC6B889}" dt="2024-04-23T02:44:12.189" v="2341" actId="22"/>
          <ac:spMkLst>
            <pc:docMk/>
            <pc:sldMk cId="516496627" sldId="328"/>
            <ac:spMk id="7" creationId="{3B68FE4A-CACE-A69B-C73E-0D2998BB74E9}"/>
          </ac:spMkLst>
        </pc:spChg>
        <pc:spChg chg="add mod">
          <ac:chgData name="Pooja Udayanjali Kannuri" userId="707721dc-ee37-495a-86c4-acec82b0b53c" providerId="ADAL" clId="{F89EBE73-6C86-484B-BC38-E1AD6CC6B889}" dt="2024-04-23T02:46:31.622" v="2435" actId="20577"/>
          <ac:spMkLst>
            <pc:docMk/>
            <pc:sldMk cId="516496627" sldId="328"/>
            <ac:spMk id="8" creationId="{C35A57AB-839C-650A-FE40-89C8F405EC2C}"/>
          </ac:spMkLst>
        </pc:spChg>
        <pc:spChg chg="add mod">
          <ac:chgData name="Pooja Udayanjali Kannuri" userId="707721dc-ee37-495a-86c4-acec82b0b53c" providerId="ADAL" clId="{F89EBE73-6C86-484B-BC38-E1AD6CC6B889}" dt="2024-04-23T02:59:20.868" v="2560" actId="1076"/>
          <ac:spMkLst>
            <pc:docMk/>
            <pc:sldMk cId="516496627" sldId="328"/>
            <ac:spMk id="16" creationId="{C95928B9-45CD-3915-7B06-DE0DADD8FAB8}"/>
          </ac:spMkLst>
        </pc:spChg>
        <pc:spChg chg="mod">
          <ac:chgData name="Pooja Udayanjali Kannuri" userId="707721dc-ee37-495a-86c4-acec82b0b53c" providerId="ADAL" clId="{F89EBE73-6C86-484B-BC38-E1AD6CC6B889}" dt="2024-04-23T02:51:31.331" v="2557" actId="20577"/>
          <ac:spMkLst>
            <pc:docMk/>
            <pc:sldMk cId="516496627" sldId="328"/>
            <ac:spMk id="21" creationId="{0BEF916A-7DE5-A99D-CAC5-DEC6D3056F4F}"/>
          </ac:spMkLst>
        </pc:spChg>
        <pc:spChg chg="mod">
          <ac:chgData name="Pooja Udayanjali Kannuri" userId="707721dc-ee37-495a-86c4-acec82b0b53c" providerId="ADAL" clId="{F89EBE73-6C86-484B-BC38-E1AD6CC6B889}" dt="2024-04-23T02:37:31.716" v="2267" actId="20577"/>
          <ac:spMkLst>
            <pc:docMk/>
            <pc:sldMk cId="516496627" sldId="328"/>
            <ac:spMk id="24" creationId="{E2D892BE-55E9-FA70-63E6-FF336F14ED8D}"/>
          </ac:spMkLst>
        </pc:spChg>
        <pc:spChg chg="mod">
          <ac:chgData name="Pooja Udayanjali Kannuri" userId="707721dc-ee37-495a-86c4-acec82b0b53c" providerId="ADAL" clId="{F89EBE73-6C86-484B-BC38-E1AD6CC6B889}" dt="2024-04-23T02:37:27.453" v="2265" actId="20577"/>
          <ac:spMkLst>
            <pc:docMk/>
            <pc:sldMk cId="516496627" sldId="328"/>
            <ac:spMk id="25" creationId="{67D47146-3B1E-BC38-1068-A8C6D0EC481F}"/>
          </ac:spMkLst>
        </pc:spChg>
        <pc:spChg chg="del">
          <ac:chgData name="Pooja Udayanjali Kannuri" userId="707721dc-ee37-495a-86c4-acec82b0b53c" providerId="ADAL" clId="{F89EBE73-6C86-484B-BC38-E1AD6CC6B889}" dt="2024-04-23T02:43:25.899" v="2339" actId="478"/>
          <ac:spMkLst>
            <pc:docMk/>
            <pc:sldMk cId="516496627" sldId="328"/>
            <ac:spMk id="54" creationId="{F3B96CD8-DE1A-19E6-1586-2963593E6128}"/>
          </ac:spMkLst>
        </pc:spChg>
        <pc:spChg chg="mod">
          <ac:chgData name="Pooja Udayanjali Kannuri" userId="707721dc-ee37-495a-86c4-acec82b0b53c" providerId="ADAL" clId="{F89EBE73-6C86-484B-BC38-E1AD6CC6B889}" dt="2024-04-23T02:51:50.703" v="2558"/>
          <ac:spMkLst>
            <pc:docMk/>
            <pc:sldMk cId="516496627" sldId="328"/>
            <ac:spMk id="5128" creationId="{D87BEB1D-560E-ACC0-AC9E-AB0932BCCA28}"/>
          </ac:spMkLst>
        </pc:spChg>
        <pc:grpChg chg="add mod">
          <ac:chgData name="Pooja Udayanjali Kannuri" userId="707721dc-ee37-495a-86c4-acec82b0b53c" providerId="ADAL" clId="{F89EBE73-6C86-484B-BC38-E1AD6CC6B889}" dt="2024-04-23T02:59:20.868" v="2560" actId="1076"/>
          <ac:grpSpMkLst>
            <pc:docMk/>
            <pc:sldMk cId="516496627" sldId="328"/>
            <ac:grpSpMk id="17" creationId="{86BB7DAA-3895-BEC6-4DA4-C2F8F0EA74DF}"/>
          </ac:grpSpMkLst>
        </pc:grpChg>
        <pc:picChg chg="del">
          <ac:chgData name="Pooja Udayanjali Kannuri" userId="707721dc-ee37-495a-86c4-acec82b0b53c" providerId="ADAL" clId="{F89EBE73-6C86-484B-BC38-E1AD6CC6B889}" dt="2024-04-23T02:48:09.104" v="2446" actId="478"/>
          <ac:picMkLst>
            <pc:docMk/>
            <pc:sldMk cId="516496627" sldId="328"/>
            <ac:picMk id="2" creationId="{7F8B217E-D903-94D3-21A4-CFA6C4CDB5D5}"/>
          </ac:picMkLst>
        </pc:picChg>
        <pc:picChg chg="del">
          <ac:chgData name="Pooja Udayanjali Kannuri" userId="707721dc-ee37-495a-86c4-acec82b0b53c" providerId="ADAL" clId="{F89EBE73-6C86-484B-BC38-E1AD6CC6B889}" dt="2024-04-23T02:43:25.899" v="2339" actId="478"/>
          <ac:picMkLst>
            <pc:docMk/>
            <pc:sldMk cId="516496627" sldId="328"/>
            <ac:picMk id="3" creationId="{C19D56C2-B508-9B86-062C-05DFE62753B9}"/>
          </ac:picMkLst>
        </pc:picChg>
        <pc:picChg chg="add del mod">
          <ac:chgData name="Pooja Udayanjali Kannuri" userId="707721dc-ee37-495a-86c4-acec82b0b53c" providerId="ADAL" clId="{F89EBE73-6C86-484B-BC38-E1AD6CC6B889}" dt="2024-04-23T02:48:06.675" v="2445" actId="478"/>
          <ac:picMkLst>
            <pc:docMk/>
            <pc:sldMk cId="516496627" sldId="328"/>
            <ac:picMk id="9" creationId="{4DA428E0-F248-DA4B-3FF1-C6F04F3510FD}"/>
          </ac:picMkLst>
        </pc:picChg>
        <pc:picChg chg="add mod">
          <ac:chgData name="Pooja Udayanjali Kannuri" userId="707721dc-ee37-495a-86c4-acec82b0b53c" providerId="ADAL" clId="{F89EBE73-6C86-484B-BC38-E1AD6CC6B889}" dt="2024-04-23T02:46:50.985" v="2439" actId="1076"/>
          <ac:picMkLst>
            <pc:docMk/>
            <pc:sldMk cId="516496627" sldId="328"/>
            <ac:picMk id="10" creationId="{7F8B217E-D903-94D3-21A4-CFA6C4CDB5D5}"/>
          </ac:picMkLst>
        </pc:picChg>
        <pc:picChg chg="add mod">
          <ac:chgData name="Pooja Udayanjali Kannuri" userId="707721dc-ee37-495a-86c4-acec82b0b53c" providerId="ADAL" clId="{F89EBE73-6C86-484B-BC38-E1AD6CC6B889}" dt="2024-04-23T02:47:23.005" v="2443" actId="1076"/>
          <ac:picMkLst>
            <pc:docMk/>
            <pc:sldMk cId="516496627" sldId="328"/>
            <ac:picMk id="12" creationId="{795A4A06-8B9A-F199-9CA0-CC0F7D43D0EB}"/>
          </ac:picMkLst>
        </pc:picChg>
        <pc:picChg chg="add mod">
          <ac:chgData name="Pooja Udayanjali Kannuri" userId="707721dc-ee37-495a-86c4-acec82b0b53c" providerId="ADAL" clId="{F89EBE73-6C86-484B-BC38-E1AD6CC6B889}" dt="2024-04-23T02:59:20.868" v="2560" actId="1076"/>
          <ac:picMkLst>
            <pc:docMk/>
            <pc:sldMk cId="516496627" sldId="328"/>
            <ac:picMk id="13" creationId="{05FB3BE1-63EE-59AC-D3BC-3E504F0146A3}"/>
          </ac:picMkLst>
        </pc:picChg>
        <pc:picChg chg="add mod">
          <ac:chgData name="Pooja Udayanjali Kannuri" userId="707721dc-ee37-495a-86c4-acec82b0b53c" providerId="ADAL" clId="{F89EBE73-6C86-484B-BC38-E1AD6CC6B889}" dt="2024-04-23T02:59:20.868" v="2560" actId="1076"/>
          <ac:picMkLst>
            <pc:docMk/>
            <pc:sldMk cId="516496627" sldId="328"/>
            <ac:picMk id="14" creationId="{9A53C179-7A2A-568E-34C0-333A770BE9A5}"/>
          </ac:picMkLst>
        </pc:picChg>
        <pc:picChg chg="add del mod">
          <ac:chgData name="Pooja Udayanjali Kannuri" userId="707721dc-ee37-495a-86c4-acec82b0b53c" providerId="ADAL" clId="{F89EBE73-6C86-484B-BC38-E1AD6CC6B889}" dt="2024-04-23T02:48:11.144" v="2447" actId="478"/>
          <ac:picMkLst>
            <pc:docMk/>
            <pc:sldMk cId="516496627" sldId="328"/>
            <ac:picMk id="9218" creationId="{4FAA2662-79A6-33A9-9858-DBD9267E32BB}"/>
          </ac:picMkLst>
        </pc:picChg>
        <pc:picChg chg="add mod">
          <ac:chgData name="Pooja Udayanjali Kannuri" userId="707721dc-ee37-495a-86c4-acec82b0b53c" providerId="ADAL" clId="{F89EBE73-6C86-484B-BC38-E1AD6CC6B889}" dt="2024-04-23T02:59:20.868" v="2560" actId="1076"/>
          <ac:picMkLst>
            <pc:docMk/>
            <pc:sldMk cId="516496627" sldId="328"/>
            <ac:picMk id="9220" creationId="{370660A0-822A-5506-5E5E-CB82D6BB133A}"/>
          </ac:picMkLst>
        </pc:picChg>
      </pc:sldChg>
      <pc:sldChg chg="addSp modSp">
        <pc:chgData name="Pooja Udayanjali Kannuri" userId="707721dc-ee37-495a-86c4-acec82b0b53c" providerId="ADAL" clId="{F89EBE73-6C86-484B-BC38-E1AD6CC6B889}" dt="2024-04-23T05:09:07.314" v="5770" actId="1076"/>
        <pc:sldMkLst>
          <pc:docMk/>
          <pc:sldMk cId="3606900687" sldId="329"/>
        </pc:sldMkLst>
        <pc:picChg chg="add mod">
          <ac:chgData name="Pooja Udayanjali Kannuri" userId="707721dc-ee37-495a-86c4-acec82b0b53c" providerId="ADAL" clId="{F89EBE73-6C86-484B-BC38-E1AD6CC6B889}" dt="2024-04-23T05:08:47.574" v="5763" actId="1076"/>
          <ac:picMkLst>
            <pc:docMk/>
            <pc:sldMk cId="3606900687" sldId="329"/>
            <ac:picMk id="3" creationId="{4D51CD47-94A6-9D05-DAC8-2FD8004BEED0}"/>
          </ac:picMkLst>
        </pc:picChg>
        <pc:picChg chg="add mod">
          <ac:chgData name="Pooja Udayanjali Kannuri" userId="707721dc-ee37-495a-86c4-acec82b0b53c" providerId="ADAL" clId="{F89EBE73-6C86-484B-BC38-E1AD6CC6B889}" dt="2024-04-23T05:09:07.314" v="5770" actId="1076"/>
          <ac:picMkLst>
            <pc:docMk/>
            <pc:sldMk cId="3606900687" sldId="329"/>
            <ac:picMk id="16" creationId="{4AADD9DC-22D5-241E-24C4-8D09B2A019D4}"/>
          </ac:picMkLst>
        </pc:picChg>
      </pc:sldChg>
      <pc:sldChg chg="modSp add del mod">
        <pc:chgData name="Pooja Udayanjali Kannuri" userId="707721dc-ee37-495a-86c4-acec82b0b53c" providerId="ADAL" clId="{F89EBE73-6C86-484B-BC38-E1AD6CC6B889}" dt="2024-04-23T03:21:36.775" v="2605" actId="47"/>
        <pc:sldMkLst>
          <pc:docMk/>
          <pc:sldMk cId="590639573" sldId="330"/>
        </pc:sldMkLst>
        <pc:spChg chg="ord">
          <ac:chgData name="Pooja Udayanjali Kannuri" userId="707721dc-ee37-495a-86c4-acec82b0b53c" providerId="ADAL" clId="{F89EBE73-6C86-484B-BC38-E1AD6CC6B889}" dt="2024-04-23T03:19:00.168" v="2589" actId="167"/>
          <ac:spMkLst>
            <pc:docMk/>
            <pc:sldMk cId="590639573" sldId="330"/>
            <ac:spMk id="12" creationId="{69AB5602-EB27-50CF-389E-BF9718AE592E}"/>
          </ac:spMkLst>
        </pc:spChg>
        <pc:graphicFrameChg chg="mod modGraphic">
          <ac:chgData name="Pooja Udayanjali Kannuri" userId="707721dc-ee37-495a-86c4-acec82b0b53c" providerId="ADAL" clId="{F89EBE73-6C86-484B-BC38-E1AD6CC6B889}" dt="2024-04-23T03:20:56.350" v="2603" actId="1076"/>
          <ac:graphicFrameMkLst>
            <pc:docMk/>
            <pc:sldMk cId="590639573" sldId="330"/>
            <ac:graphicFrameMk id="7" creationId="{6718BFCB-03C5-BA6B-E4C0-15C442F4656B}"/>
          </ac:graphicFrameMkLst>
        </pc:graphicFrameChg>
      </pc:sldChg>
      <pc:sldChg chg="modSp add mod">
        <pc:chgData name="Pooja Udayanjali Kannuri" userId="707721dc-ee37-495a-86c4-acec82b0b53c" providerId="ADAL" clId="{F89EBE73-6C86-484B-BC38-E1AD6CC6B889}" dt="2024-04-23T03:36:54.110" v="3136" actId="20577"/>
        <pc:sldMkLst>
          <pc:docMk/>
          <pc:sldMk cId="3900103680" sldId="331"/>
        </pc:sldMkLst>
        <pc:spChg chg="mod">
          <ac:chgData name="Pooja Udayanjali Kannuri" userId="707721dc-ee37-495a-86c4-acec82b0b53c" providerId="ADAL" clId="{F89EBE73-6C86-484B-BC38-E1AD6CC6B889}" dt="2024-04-23T03:27:19.476" v="2746" actId="403"/>
          <ac:spMkLst>
            <pc:docMk/>
            <pc:sldMk cId="3900103680" sldId="331"/>
            <ac:spMk id="2" creationId="{F6734E7D-EF47-6FFE-68C2-B0ECB9075ABB}"/>
          </ac:spMkLst>
        </pc:spChg>
        <pc:spChg chg="mod">
          <ac:chgData name="Pooja Udayanjali Kannuri" userId="707721dc-ee37-495a-86c4-acec82b0b53c" providerId="ADAL" clId="{F89EBE73-6C86-484B-BC38-E1AD6CC6B889}" dt="2024-04-23T03:26:27.351" v="2705" actId="14100"/>
          <ac:spMkLst>
            <pc:docMk/>
            <pc:sldMk cId="3900103680" sldId="331"/>
            <ac:spMk id="4" creationId="{849F993B-5D85-6F1B-0BC5-320966A98D03}"/>
          </ac:spMkLst>
        </pc:spChg>
        <pc:spChg chg="mod">
          <ac:chgData name="Pooja Udayanjali Kannuri" userId="707721dc-ee37-495a-86c4-acec82b0b53c" providerId="ADAL" clId="{F89EBE73-6C86-484B-BC38-E1AD6CC6B889}" dt="2024-04-23T03:30:04.729" v="3014" actId="403"/>
          <ac:spMkLst>
            <pc:docMk/>
            <pc:sldMk cId="3900103680" sldId="331"/>
            <ac:spMk id="9" creationId="{C37F6AB9-0ED5-A16E-6D67-61DD768CCE49}"/>
          </ac:spMkLst>
        </pc:spChg>
        <pc:spChg chg="mod">
          <ac:chgData name="Pooja Udayanjali Kannuri" userId="707721dc-ee37-495a-86c4-acec82b0b53c" providerId="ADAL" clId="{F89EBE73-6C86-484B-BC38-E1AD6CC6B889}" dt="2024-04-23T03:23:27.145" v="2616" actId="14100"/>
          <ac:spMkLst>
            <pc:docMk/>
            <pc:sldMk cId="3900103680" sldId="331"/>
            <ac:spMk id="12" creationId="{69AB5602-EB27-50CF-389E-BF9718AE592E}"/>
          </ac:spMkLst>
        </pc:spChg>
        <pc:spChg chg="mod">
          <ac:chgData name="Pooja Udayanjali Kannuri" userId="707721dc-ee37-495a-86c4-acec82b0b53c" providerId="ADAL" clId="{F89EBE73-6C86-484B-BC38-E1AD6CC6B889}" dt="2024-04-23T03:26:39.044" v="2707" actId="14100"/>
          <ac:spMkLst>
            <pc:docMk/>
            <pc:sldMk cId="3900103680" sldId="331"/>
            <ac:spMk id="13" creationId="{465E0125-1B2C-4078-C6BE-89D0658F0AE8}"/>
          </ac:spMkLst>
        </pc:spChg>
        <pc:spChg chg="mod">
          <ac:chgData name="Pooja Udayanjali Kannuri" userId="707721dc-ee37-495a-86c4-acec82b0b53c" providerId="ADAL" clId="{F89EBE73-6C86-484B-BC38-E1AD6CC6B889}" dt="2024-04-23T03:26:13.136" v="2704" actId="20577"/>
          <ac:spMkLst>
            <pc:docMk/>
            <pc:sldMk cId="3900103680" sldId="331"/>
            <ac:spMk id="14" creationId="{2B72B34C-3044-B30E-EB9E-1DAB5E04FA5F}"/>
          </ac:spMkLst>
        </pc:spChg>
        <pc:spChg chg="mod">
          <ac:chgData name="Pooja Udayanjali Kannuri" userId="707721dc-ee37-495a-86c4-acec82b0b53c" providerId="ADAL" clId="{F89EBE73-6C86-484B-BC38-E1AD6CC6B889}" dt="2024-04-23T03:26:09.472" v="2703" actId="20577"/>
          <ac:spMkLst>
            <pc:docMk/>
            <pc:sldMk cId="3900103680" sldId="331"/>
            <ac:spMk id="15" creationId="{43E5E893-F790-715B-0B8E-899C4E739D0E}"/>
          </ac:spMkLst>
        </pc:spChg>
        <pc:spChg chg="mod">
          <ac:chgData name="Pooja Udayanjali Kannuri" userId="707721dc-ee37-495a-86c4-acec82b0b53c" providerId="ADAL" clId="{F89EBE73-6C86-484B-BC38-E1AD6CC6B889}" dt="2024-04-23T03:26:32.860" v="2706" actId="1076"/>
          <ac:spMkLst>
            <pc:docMk/>
            <pc:sldMk cId="3900103680" sldId="331"/>
            <ac:spMk id="16" creationId="{07498357-617E-6938-F115-262298F311BD}"/>
          </ac:spMkLst>
        </pc:spChg>
        <pc:spChg chg="mod">
          <ac:chgData name="Pooja Udayanjali Kannuri" userId="707721dc-ee37-495a-86c4-acec82b0b53c" providerId="ADAL" clId="{F89EBE73-6C86-484B-BC38-E1AD6CC6B889}" dt="2024-04-23T03:36:18.397" v="3133" actId="403"/>
          <ac:spMkLst>
            <pc:docMk/>
            <pc:sldMk cId="3900103680" sldId="331"/>
            <ac:spMk id="19" creationId="{EC540192-4FFD-A629-061B-62CC44C91B3F}"/>
          </ac:spMkLst>
        </pc:spChg>
        <pc:spChg chg="mod">
          <ac:chgData name="Pooja Udayanjali Kannuri" userId="707721dc-ee37-495a-86c4-acec82b0b53c" providerId="ADAL" clId="{F89EBE73-6C86-484B-BC38-E1AD6CC6B889}" dt="2024-04-23T03:36:54.110" v="3136" actId="20577"/>
          <ac:spMkLst>
            <pc:docMk/>
            <pc:sldMk cId="3900103680" sldId="331"/>
            <ac:spMk id="21" creationId="{48506CD6-DBDB-9CCA-6A86-5471C2BAF02C}"/>
          </ac:spMkLst>
        </pc:spChg>
        <pc:graphicFrameChg chg="mod modGraphic">
          <ac:chgData name="Pooja Udayanjali Kannuri" userId="707721dc-ee37-495a-86c4-acec82b0b53c" providerId="ADAL" clId="{F89EBE73-6C86-484B-BC38-E1AD6CC6B889}" dt="2024-04-23T03:24:48.263" v="2618" actId="403"/>
          <ac:graphicFrameMkLst>
            <pc:docMk/>
            <pc:sldMk cId="3900103680" sldId="331"/>
            <ac:graphicFrameMk id="7" creationId="{6718BFCB-03C5-BA6B-E4C0-15C442F4656B}"/>
          </ac:graphicFrameMkLst>
        </pc:graphicFrameChg>
      </pc:sldChg>
      <pc:sldChg chg="addSp delSp modSp mod">
        <pc:chgData name="Pooja Udayanjali Kannuri" userId="707721dc-ee37-495a-86c4-acec82b0b53c" providerId="ADAL" clId="{F89EBE73-6C86-484B-BC38-E1AD6CC6B889}" dt="2024-04-23T03:50:25.946" v="3175" actId="1076"/>
        <pc:sldMkLst>
          <pc:docMk/>
          <pc:sldMk cId="601484115" sldId="332"/>
        </pc:sldMkLst>
        <pc:spChg chg="del mod">
          <ac:chgData name="Pooja Udayanjali Kannuri" userId="707721dc-ee37-495a-86c4-acec82b0b53c" providerId="ADAL" clId="{F89EBE73-6C86-484B-BC38-E1AD6CC6B889}" dt="2024-04-23T03:46:14.191" v="3143" actId="478"/>
          <ac:spMkLst>
            <pc:docMk/>
            <pc:sldMk cId="601484115" sldId="332"/>
            <ac:spMk id="2" creationId="{6CF85843-CA9F-FF3F-809F-5AC5ACCCA3FD}"/>
          </ac:spMkLst>
        </pc:spChg>
        <pc:spChg chg="add mod ord">
          <ac:chgData name="Pooja Udayanjali Kannuri" userId="707721dc-ee37-495a-86c4-acec82b0b53c" providerId="ADAL" clId="{F89EBE73-6C86-484B-BC38-E1AD6CC6B889}" dt="2024-04-23T03:46:55.936" v="3149" actId="167"/>
          <ac:spMkLst>
            <pc:docMk/>
            <pc:sldMk cId="601484115" sldId="332"/>
            <ac:spMk id="4" creationId="{F2013D1D-2C61-2757-28E3-96EE0ED164C4}"/>
          </ac:spMkLst>
        </pc:spChg>
        <pc:spChg chg="add del mod">
          <ac:chgData name="Pooja Udayanjali Kannuri" userId="707721dc-ee37-495a-86c4-acec82b0b53c" providerId="ADAL" clId="{F89EBE73-6C86-484B-BC38-E1AD6CC6B889}" dt="2024-04-23T03:46:16.568" v="3144" actId="478"/>
          <ac:spMkLst>
            <pc:docMk/>
            <pc:sldMk cId="601484115" sldId="332"/>
            <ac:spMk id="6" creationId="{44EC26FA-4F4D-070E-FFC3-D777ECFF0211}"/>
          </ac:spMkLst>
        </pc:spChg>
        <pc:spChg chg="mod">
          <ac:chgData name="Pooja Udayanjali Kannuri" userId="707721dc-ee37-495a-86c4-acec82b0b53c" providerId="ADAL" clId="{F89EBE73-6C86-484B-BC38-E1AD6CC6B889}" dt="2024-04-23T03:46:59.764" v="3150" actId="1076"/>
          <ac:spMkLst>
            <pc:docMk/>
            <pc:sldMk cId="601484115" sldId="332"/>
            <ac:spMk id="9" creationId="{A6D4F00C-5FCE-CE9D-20F9-5ED6C8F2A653}"/>
          </ac:spMkLst>
        </pc:spChg>
        <pc:spChg chg="mod">
          <ac:chgData name="Pooja Udayanjali Kannuri" userId="707721dc-ee37-495a-86c4-acec82b0b53c" providerId="ADAL" clId="{F89EBE73-6C86-484B-BC38-E1AD6CC6B889}" dt="2024-04-23T03:46:48.547" v="3148" actId="1076"/>
          <ac:spMkLst>
            <pc:docMk/>
            <pc:sldMk cId="601484115" sldId="332"/>
            <ac:spMk id="10" creationId="{D6FBA0A9-3B13-4301-A7B5-071C31FC8848}"/>
          </ac:spMkLst>
        </pc:spChg>
        <pc:graphicFrameChg chg="add mod modGraphic">
          <ac:chgData name="Pooja Udayanjali Kannuri" userId="707721dc-ee37-495a-86c4-acec82b0b53c" providerId="ADAL" clId="{F89EBE73-6C86-484B-BC38-E1AD6CC6B889}" dt="2024-04-23T03:50:25.946" v="3175" actId="1076"/>
          <ac:graphicFrameMkLst>
            <pc:docMk/>
            <pc:sldMk cId="601484115" sldId="332"/>
            <ac:graphicFrameMk id="3" creationId="{0AADAA4A-154E-A6E8-F72E-E1449DA9DF9D}"/>
          </ac:graphicFrameMkLst>
        </pc:graphicFrameChg>
        <pc:graphicFrameChg chg="del">
          <ac:chgData name="Pooja Udayanjali Kannuri" userId="707721dc-ee37-495a-86c4-acec82b0b53c" providerId="ADAL" clId="{F89EBE73-6C86-484B-BC38-E1AD6CC6B889}" dt="2024-04-23T03:45:33.570" v="3138" actId="478"/>
          <ac:graphicFrameMkLst>
            <pc:docMk/>
            <pc:sldMk cId="601484115" sldId="332"/>
            <ac:graphicFrameMk id="8" creationId="{0FE0E639-758B-77DA-D2BD-6490DE431FB6}"/>
          </ac:graphicFrameMkLst>
        </pc:graphicFrameChg>
      </pc:sldChg>
      <pc:sldChg chg="add del">
        <pc:chgData name="Pooja Udayanjali Kannuri" userId="707721dc-ee37-495a-86c4-acec82b0b53c" providerId="ADAL" clId="{F89EBE73-6C86-484B-BC38-E1AD6CC6B889}" dt="2024-04-23T03:37:12.435" v="3137" actId="47"/>
        <pc:sldMkLst>
          <pc:docMk/>
          <pc:sldMk cId="3303997943" sldId="333"/>
        </pc:sldMkLst>
      </pc:sldChg>
      <pc:sldChg chg="addSp delSp modSp add mod modNotesTx">
        <pc:chgData name="Pooja Udayanjali Kannuri" userId="707721dc-ee37-495a-86c4-acec82b0b53c" providerId="ADAL" clId="{F89EBE73-6C86-484B-BC38-E1AD6CC6B889}" dt="2024-04-23T05:10:00.432" v="5778" actId="1076"/>
        <pc:sldMkLst>
          <pc:docMk/>
          <pc:sldMk cId="2530249689" sldId="335"/>
        </pc:sldMkLst>
        <pc:spChg chg="mod">
          <ac:chgData name="Pooja Udayanjali Kannuri" userId="707721dc-ee37-495a-86c4-acec82b0b53c" providerId="ADAL" clId="{F89EBE73-6C86-484B-BC38-E1AD6CC6B889}" dt="2024-04-23T04:24:55.421" v="4501" actId="14100"/>
          <ac:spMkLst>
            <pc:docMk/>
            <pc:sldMk cId="2530249689" sldId="335"/>
            <ac:spMk id="2" creationId="{F6734E7D-EF47-6FFE-68C2-B0ECB9075ABB}"/>
          </ac:spMkLst>
        </pc:spChg>
        <pc:spChg chg="mod">
          <ac:chgData name="Pooja Udayanjali Kannuri" userId="707721dc-ee37-495a-86c4-acec82b0b53c" providerId="ADAL" clId="{F89EBE73-6C86-484B-BC38-E1AD6CC6B889}" dt="2024-04-23T03:56:15.096" v="3211" actId="20577"/>
          <ac:spMkLst>
            <pc:docMk/>
            <pc:sldMk cId="2530249689" sldId="335"/>
            <ac:spMk id="3" creationId="{5ECAB6BE-E9EC-CB9F-B1FB-F10D4C7E1380}"/>
          </ac:spMkLst>
        </pc:spChg>
        <pc:spChg chg="del">
          <ac:chgData name="Pooja Udayanjali Kannuri" userId="707721dc-ee37-495a-86c4-acec82b0b53c" providerId="ADAL" clId="{F89EBE73-6C86-484B-BC38-E1AD6CC6B889}" dt="2024-04-23T03:54:42.244" v="3178" actId="478"/>
          <ac:spMkLst>
            <pc:docMk/>
            <pc:sldMk cId="2530249689" sldId="335"/>
            <ac:spMk id="4" creationId="{849F993B-5D85-6F1B-0BC5-320966A98D03}"/>
          </ac:spMkLst>
        </pc:spChg>
        <pc:spChg chg="add del mod">
          <ac:chgData name="Pooja Udayanjali Kannuri" userId="707721dc-ee37-495a-86c4-acec82b0b53c" providerId="ADAL" clId="{F89EBE73-6C86-484B-BC38-E1AD6CC6B889}" dt="2024-04-23T04:25:04.802" v="4502" actId="1076"/>
          <ac:spMkLst>
            <pc:docMk/>
            <pc:sldMk cId="2530249689" sldId="335"/>
            <ac:spMk id="9" creationId="{C37F6AB9-0ED5-A16E-6D67-61DD768CCE49}"/>
          </ac:spMkLst>
        </pc:spChg>
        <pc:spChg chg="del">
          <ac:chgData name="Pooja Udayanjali Kannuri" userId="707721dc-ee37-495a-86c4-acec82b0b53c" providerId="ADAL" clId="{F89EBE73-6C86-484B-BC38-E1AD6CC6B889}" dt="2024-04-23T03:54:46.639" v="3180" actId="478"/>
          <ac:spMkLst>
            <pc:docMk/>
            <pc:sldMk cId="2530249689" sldId="335"/>
            <ac:spMk id="12" creationId="{69AB5602-EB27-50CF-389E-BF9718AE592E}"/>
          </ac:spMkLst>
        </pc:spChg>
        <pc:spChg chg="del">
          <ac:chgData name="Pooja Udayanjali Kannuri" userId="707721dc-ee37-495a-86c4-acec82b0b53c" providerId="ADAL" clId="{F89EBE73-6C86-484B-BC38-E1AD6CC6B889}" dt="2024-04-23T03:54:44.277" v="3179" actId="478"/>
          <ac:spMkLst>
            <pc:docMk/>
            <pc:sldMk cId="2530249689" sldId="335"/>
            <ac:spMk id="13" creationId="{465E0125-1B2C-4078-C6BE-89D0658F0AE8}"/>
          </ac:spMkLst>
        </pc:spChg>
        <pc:spChg chg="del">
          <ac:chgData name="Pooja Udayanjali Kannuri" userId="707721dc-ee37-495a-86c4-acec82b0b53c" providerId="ADAL" clId="{F89EBE73-6C86-484B-BC38-E1AD6CC6B889}" dt="2024-04-23T03:54:51.576" v="3182" actId="478"/>
          <ac:spMkLst>
            <pc:docMk/>
            <pc:sldMk cId="2530249689" sldId="335"/>
            <ac:spMk id="14" creationId="{2B72B34C-3044-B30E-EB9E-1DAB5E04FA5F}"/>
          </ac:spMkLst>
        </pc:spChg>
        <pc:spChg chg="del">
          <ac:chgData name="Pooja Udayanjali Kannuri" userId="707721dc-ee37-495a-86c4-acec82b0b53c" providerId="ADAL" clId="{F89EBE73-6C86-484B-BC38-E1AD6CC6B889}" dt="2024-04-23T03:54:48.542" v="3181" actId="478"/>
          <ac:spMkLst>
            <pc:docMk/>
            <pc:sldMk cId="2530249689" sldId="335"/>
            <ac:spMk id="15" creationId="{43E5E893-F790-715B-0B8E-899C4E739D0E}"/>
          </ac:spMkLst>
        </pc:spChg>
        <pc:spChg chg="del">
          <ac:chgData name="Pooja Udayanjali Kannuri" userId="707721dc-ee37-495a-86c4-acec82b0b53c" providerId="ADAL" clId="{F89EBE73-6C86-484B-BC38-E1AD6CC6B889}" dt="2024-04-23T03:54:38.370" v="3177" actId="478"/>
          <ac:spMkLst>
            <pc:docMk/>
            <pc:sldMk cId="2530249689" sldId="335"/>
            <ac:spMk id="16" creationId="{07498357-617E-6938-F115-262298F311BD}"/>
          </ac:spMkLst>
        </pc:spChg>
        <pc:spChg chg="mod">
          <ac:chgData name="Pooja Udayanjali Kannuri" userId="707721dc-ee37-495a-86c4-acec82b0b53c" providerId="ADAL" clId="{F89EBE73-6C86-484B-BC38-E1AD6CC6B889}" dt="2024-04-23T04:25:04.802" v="4502" actId="1076"/>
          <ac:spMkLst>
            <pc:docMk/>
            <pc:sldMk cId="2530249689" sldId="335"/>
            <ac:spMk id="18" creationId="{F77CDC38-B523-D741-935D-93FF866927FC}"/>
          </ac:spMkLst>
        </pc:spChg>
        <pc:spChg chg="del">
          <ac:chgData name="Pooja Udayanjali Kannuri" userId="707721dc-ee37-495a-86c4-acec82b0b53c" providerId="ADAL" clId="{F89EBE73-6C86-484B-BC38-E1AD6CC6B889}" dt="2024-04-23T04:06:50.813" v="3620" actId="478"/>
          <ac:spMkLst>
            <pc:docMk/>
            <pc:sldMk cId="2530249689" sldId="335"/>
            <ac:spMk id="19" creationId="{EC540192-4FFD-A629-061B-62CC44C91B3F}"/>
          </ac:spMkLst>
        </pc:spChg>
        <pc:spChg chg="del">
          <ac:chgData name="Pooja Udayanjali Kannuri" userId="707721dc-ee37-495a-86c4-acec82b0b53c" providerId="ADAL" clId="{F89EBE73-6C86-484B-BC38-E1AD6CC6B889}" dt="2024-04-23T04:06:50.813" v="3620" actId="478"/>
          <ac:spMkLst>
            <pc:docMk/>
            <pc:sldMk cId="2530249689" sldId="335"/>
            <ac:spMk id="20" creationId="{DAB6C5B2-9FAF-73FF-99D8-7F43143DE1BE}"/>
          </ac:spMkLst>
        </pc:spChg>
        <pc:spChg chg="del">
          <ac:chgData name="Pooja Udayanjali Kannuri" userId="707721dc-ee37-495a-86c4-acec82b0b53c" providerId="ADAL" clId="{F89EBE73-6C86-484B-BC38-E1AD6CC6B889}" dt="2024-04-23T04:22:34.914" v="4478" actId="478"/>
          <ac:spMkLst>
            <pc:docMk/>
            <pc:sldMk cId="2530249689" sldId="335"/>
            <ac:spMk id="21" creationId="{48506CD6-DBDB-9CCA-6A86-5471C2BAF02C}"/>
          </ac:spMkLst>
        </pc:spChg>
        <pc:graphicFrameChg chg="mod">
          <ac:chgData name="Pooja Udayanjali Kannuri" userId="707721dc-ee37-495a-86c4-acec82b0b53c" providerId="ADAL" clId="{F89EBE73-6C86-484B-BC38-E1AD6CC6B889}" dt="2024-04-23T05:10:00.432" v="5778" actId="1076"/>
          <ac:graphicFrameMkLst>
            <pc:docMk/>
            <pc:sldMk cId="2530249689" sldId="335"/>
            <ac:graphicFrameMk id="7" creationId="{6718BFCB-03C5-BA6B-E4C0-15C442F4656B}"/>
          </ac:graphicFrameMkLst>
        </pc:graphicFrameChg>
      </pc:sldChg>
      <pc:sldChg chg="addSp delSp modSp add mod modNotesTx">
        <pc:chgData name="Pooja Udayanjali Kannuri" userId="707721dc-ee37-495a-86c4-acec82b0b53c" providerId="ADAL" clId="{F89EBE73-6C86-484B-BC38-E1AD6CC6B889}" dt="2024-04-23T05:10:13.132" v="5783" actId="1076"/>
        <pc:sldMkLst>
          <pc:docMk/>
          <pc:sldMk cId="346434445" sldId="338"/>
        </pc:sldMkLst>
        <pc:spChg chg="del">
          <ac:chgData name="Pooja Udayanjali Kannuri" userId="707721dc-ee37-495a-86c4-acec82b0b53c" providerId="ADAL" clId="{F89EBE73-6C86-484B-BC38-E1AD6CC6B889}" dt="2024-04-23T04:29:24.142" v="4606" actId="478"/>
          <ac:spMkLst>
            <pc:docMk/>
            <pc:sldMk cId="346434445" sldId="338"/>
            <ac:spMk id="2" creationId="{F6734E7D-EF47-6FFE-68C2-B0ECB9075ABB}"/>
          </ac:spMkLst>
        </pc:spChg>
        <pc:spChg chg="mod">
          <ac:chgData name="Pooja Udayanjali Kannuri" userId="707721dc-ee37-495a-86c4-acec82b0b53c" providerId="ADAL" clId="{F89EBE73-6C86-484B-BC38-E1AD6CC6B889}" dt="2024-04-23T04:29:18.879" v="4605" actId="14100"/>
          <ac:spMkLst>
            <pc:docMk/>
            <pc:sldMk cId="346434445" sldId="338"/>
            <ac:spMk id="3" creationId="{5ECAB6BE-E9EC-CB9F-B1FB-F10D4C7E1380}"/>
          </ac:spMkLst>
        </pc:spChg>
        <pc:spChg chg="add mod">
          <ac:chgData name="Pooja Udayanjali Kannuri" userId="707721dc-ee37-495a-86c4-acec82b0b53c" providerId="ADAL" clId="{F89EBE73-6C86-484B-BC38-E1AD6CC6B889}" dt="2024-04-23T04:42:39.463" v="5138" actId="1076"/>
          <ac:spMkLst>
            <pc:docMk/>
            <pc:sldMk cId="346434445" sldId="338"/>
            <ac:spMk id="4" creationId="{30FF3C35-AFEF-9D33-7C15-A5352988EF30}"/>
          </ac:spMkLst>
        </pc:spChg>
        <pc:spChg chg="del">
          <ac:chgData name="Pooja Udayanjali Kannuri" userId="707721dc-ee37-495a-86c4-acec82b0b53c" providerId="ADAL" clId="{F89EBE73-6C86-484B-BC38-E1AD6CC6B889}" dt="2024-04-23T04:29:24.142" v="4606" actId="478"/>
          <ac:spMkLst>
            <pc:docMk/>
            <pc:sldMk cId="346434445" sldId="338"/>
            <ac:spMk id="9" creationId="{C37F6AB9-0ED5-A16E-6D67-61DD768CCE49}"/>
          </ac:spMkLst>
        </pc:spChg>
        <pc:spChg chg="add mod">
          <ac:chgData name="Pooja Udayanjali Kannuri" userId="707721dc-ee37-495a-86c4-acec82b0b53c" providerId="ADAL" clId="{F89EBE73-6C86-484B-BC38-E1AD6CC6B889}" dt="2024-04-23T04:42:39.463" v="5138" actId="1076"/>
          <ac:spMkLst>
            <pc:docMk/>
            <pc:sldMk cId="346434445" sldId="338"/>
            <ac:spMk id="11" creationId="{F3593B9E-A22B-243B-E754-08274D9EABCC}"/>
          </ac:spMkLst>
        </pc:spChg>
        <pc:spChg chg="add mod">
          <ac:chgData name="Pooja Udayanjali Kannuri" userId="707721dc-ee37-495a-86c4-acec82b0b53c" providerId="ADAL" clId="{F89EBE73-6C86-484B-BC38-E1AD6CC6B889}" dt="2024-04-23T04:42:39.463" v="5138" actId="1076"/>
          <ac:spMkLst>
            <pc:docMk/>
            <pc:sldMk cId="346434445" sldId="338"/>
            <ac:spMk id="14" creationId="{39ABAAC7-699A-8CFD-DEC0-5F4ADC86D241}"/>
          </ac:spMkLst>
        </pc:spChg>
        <pc:spChg chg="add mod">
          <ac:chgData name="Pooja Udayanjali Kannuri" userId="707721dc-ee37-495a-86c4-acec82b0b53c" providerId="ADAL" clId="{F89EBE73-6C86-484B-BC38-E1AD6CC6B889}" dt="2024-04-23T04:42:39.463" v="5138" actId="1076"/>
          <ac:spMkLst>
            <pc:docMk/>
            <pc:sldMk cId="346434445" sldId="338"/>
            <ac:spMk id="16" creationId="{C564D8CD-2071-7064-5AE7-92DD1434F5E7}"/>
          </ac:spMkLst>
        </pc:spChg>
        <pc:spChg chg="del">
          <ac:chgData name="Pooja Udayanjali Kannuri" userId="707721dc-ee37-495a-86c4-acec82b0b53c" providerId="ADAL" clId="{F89EBE73-6C86-484B-BC38-E1AD6CC6B889}" dt="2024-04-23T04:29:24.142" v="4606" actId="478"/>
          <ac:spMkLst>
            <pc:docMk/>
            <pc:sldMk cId="346434445" sldId="338"/>
            <ac:spMk id="17" creationId="{8AA7B73B-1FF2-84E4-1287-EA3F009034A5}"/>
          </ac:spMkLst>
        </pc:spChg>
        <pc:spChg chg="del">
          <ac:chgData name="Pooja Udayanjali Kannuri" userId="707721dc-ee37-495a-86c4-acec82b0b53c" providerId="ADAL" clId="{F89EBE73-6C86-484B-BC38-E1AD6CC6B889}" dt="2024-04-23T04:29:24.142" v="4606" actId="478"/>
          <ac:spMkLst>
            <pc:docMk/>
            <pc:sldMk cId="346434445" sldId="338"/>
            <ac:spMk id="18" creationId="{F77CDC38-B523-D741-935D-93FF866927FC}"/>
          </ac:spMkLst>
        </pc:spChg>
        <pc:spChg chg="add mod">
          <ac:chgData name="Pooja Udayanjali Kannuri" userId="707721dc-ee37-495a-86c4-acec82b0b53c" providerId="ADAL" clId="{F89EBE73-6C86-484B-BC38-E1AD6CC6B889}" dt="2024-04-23T04:42:39.463" v="5138" actId="1076"/>
          <ac:spMkLst>
            <pc:docMk/>
            <pc:sldMk cId="346434445" sldId="338"/>
            <ac:spMk id="25" creationId="{6229538E-8018-DF64-520B-94C5CD8E01E3}"/>
          </ac:spMkLst>
        </pc:spChg>
        <pc:spChg chg="add mod">
          <ac:chgData name="Pooja Udayanjali Kannuri" userId="707721dc-ee37-495a-86c4-acec82b0b53c" providerId="ADAL" clId="{F89EBE73-6C86-484B-BC38-E1AD6CC6B889}" dt="2024-04-23T04:42:39.463" v="5138" actId="1076"/>
          <ac:spMkLst>
            <pc:docMk/>
            <pc:sldMk cId="346434445" sldId="338"/>
            <ac:spMk id="26" creationId="{0DCCCD39-8745-3490-E7C8-F1CF5C60F6B7}"/>
          </ac:spMkLst>
        </pc:spChg>
        <pc:graphicFrameChg chg="del">
          <ac:chgData name="Pooja Udayanjali Kannuri" userId="707721dc-ee37-495a-86c4-acec82b0b53c" providerId="ADAL" clId="{F89EBE73-6C86-484B-BC38-E1AD6CC6B889}" dt="2024-04-23T04:28:46.552" v="4525" actId="478"/>
          <ac:graphicFrameMkLst>
            <pc:docMk/>
            <pc:sldMk cId="346434445" sldId="338"/>
            <ac:graphicFrameMk id="7" creationId="{6718BFCB-03C5-BA6B-E4C0-15C442F4656B}"/>
          </ac:graphicFrameMkLst>
        </pc:graphicFrameChg>
        <pc:picChg chg="add mod">
          <ac:chgData name="Pooja Udayanjali Kannuri" userId="707721dc-ee37-495a-86c4-acec82b0b53c" providerId="ADAL" clId="{F89EBE73-6C86-484B-BC38-E1AD6CC6B889}" dt="2024-04-23T05:10:13.132" v="5783" actId="1076"/>
          <ac:picMkLst>
            <pc:docMk/>
            <pc:sldMk cId="346434445" sldId="338"/>
            <ac:picMk id="27" creationId="{BF6F7BBF-154D-2E6C-2A51-D8C9089863EF}"/>
          </ac:picMkLst>
        </pc:picChg>
        <pc:cxnChg chg="add mod">
          <ac:chgData name="Pooja Udayanjali Kannuri" userId="707721dc-ee37-495a-86c4-acec82b0b53c" providerId="ADAL" clId="{F89EBE73-6C86-484B-BC38-E1AD6CC6B889}" dt="2024-04-23T04:42:39.463" v="5138" actId="1076"/>
          <ac:cxnSpMkLst>
            <pc:docMk/>
            <pc:sldMk cId="346434445" sldId="338"/>
            <ac:cxnSpMk id="6" creationId="{2B408600-6478-215D-2487-E948BBD5E618}"/>
          </ac:cxnSpMkLst>
        </pc:cxnChg>
        <pc:cxnChg chg="add mod">
          <ac:chgData name="Pooja Udayanjali Kannuri" userId="707721dc-ee37-495a-86c4-acec82b0b53c" providerId="ADAL" clId="{F89EBE73-6C86-484B-BC38-E1AD6CC6B889}" dt="2024-04-23T04:42:39.463" v="5138" actId="1076"/>
          <ac:cxnSpMkLst>
            <pc:docMk/>
            <pc:sldMk cId="346434445" sldId="338"/>
            <ac:cxnSpMk id="10" creationId="{445804FE-BC14-6218-A83C-D3C480FBAECC}"/>
          </ac:cxnSpMkLst>
        </pc:cxnChg>
        <pc:cxnChg chg="add mod">
          <ac:chgData name="Pooja Udayanjali Kannuri" userId="707721dc-ee37-495a-86c4-acec82b0b53c" providerId="ADAL" clId="{F89EBE73-6C86-484B-BC38-E1AD6CC6B889}" dt="2024-04-23T05:05:50.941" v="5736" actId="1076"/>
          <ac:cxnSpMkLst>
            <pc:docMk/>
            <pc:sldMk cId="346434445" sldId="338"/>
            <ac:cxnSpMk id="13" creationId="{AE3B79A9-53A7-C135-521C-19CF1CF41984}"/>
          </ac:cxnSpMkLst>
        </pc:cxnChg>
        <pc:cxnChg chg="add mod">
          <ac:chgData name="Pooja Udayanjali Kannuri" userId="707721dc-ee37-495a-86c4-acec82b0b53c" providerId="ADAL" clId="{F89EBE73-6C86-484B-BC38-E1AD6CC6B889}" dt="2024-04-23T05:05:50.941" v="5736" actId="1076"/>
          <ac:cxnSpMkLst>
            <pc:docMk/>
            <pc:sldMk cId="346434445" sldId="338"/>
            <ac:cxnSpMk id="15" creationId="{8B1F63E2-940C-17C1-EDD3-2CD2F88F5BD7}"/>
          </ac:cxnSpMkLst>
        </pc:cxnChg>
      </pc:sldChg>
      <pc:sldChg chg="addSp delSp modSp add del mod">
        <pc:chgData name="Pooja Udayanjali Kannuri" userId="707721dc-ee37-495a-86c4-acec82b0b53c" providerId="ADAL" clId="{F89EBE73-6C86-484B-BC38-E1AD6CC6B889}" dt="2024-04-23T04:28:39.239" v="4523" actId="47"/>
        <pc:sldMkLst>
          <pc:docMk/>
          <pc:sldMk cId="1426734055" sldId="338"/>
        </pc:sldMkLst>
        <pc:spChg chg="add del mod">
          <ac:chgData name="Pooja Udayanjali Kannuri" userId="707721dc-ee37-495a-86c4-acec82b0b53c" providerId="ADAL" clId="{F89EBE73-6C86-484B-BC38-E1AD6CC6B889}" dt="2024-04-23T04:28:04.421" v="4518" actId="478"/>
          <ac:spMkLst>
            <pc:docMk/>
            <pc:sldMk cId="1426734055" sldId="338"/>
            <ac:spMk id="3" creationId="{175379A3-D8BF-098D-93DD-DDDB011BB284}"/>
          </ac:spMkLst>
        </pc:spChg>
        <pc:spChg chg="add del mod">
          <ac:chgData name="Pooja Udayanjali Kannuri" userId="707721dc-ee37-495a-86c4-acec82b0b53c" providerId="ADAL" clId="{F89EBE73-6C86-484B-BC38-E1AD6CC6B889}" dt="2024-04-23T04:28:21.713" v="4520" actId="478"/>
          <ac:spMkLst>
            <pc:docMk/>
            <pc:sldMk cId="1426734055" sldId="338"/>
            <ac:spMk id="4" creationId="{EB35B1C6-1768-F389-71C4-DFFB180A7425}"/>
          </ac:spMkLst>
        </pc:spChg>
        <pc:spChg chg="add del mod">
          <ac:chgData name="Pooja Udayanjali Kannuri" userId="707721dc-ee37-495a-86c4-acec82b0b53c" providerId="ADAL" clId="{F89EBE73-6C86-484B-BC38-E1AD6CC6B889}" dt="2024-04-23T04:28:25.578" v="4521" actId="478"/>
          <ac:spMkLst>
            <pc:docMk/>
            <pc:sldMk cId="1426734055" sldId="338"/>
            <ac:spMk id="6" creationId="{D5F116A8-82F4-56B6-3DAA-A0D733E5BC0D}"/>
          </ac:spMkLst>
        </pc:spChg>
        <pc:spChg chg="add mod">
          <ac:chgData name="Pooja Udayanjali Kannuri" userId="707721dc-ee37-495a-86c4-acec82b0b53c" providerId="ADAL" clId="{F89EBE73-6C86-484B-BC38-E1AD6CC6B889}" dt="2024-04-23T04:28:27.276" v="4522"/>
          <ac:spMkLst>
            <pc:docMk/>
            <pc:sldMk cId="1426734055" sldId="338"/>
            <ac:spMk id="7" creationId="{B5D8E5C9-686B-4B31-AB55-DBD7076A207C}"/>
          </ac:spMkLst>
        </pc:spChg>
        <pc:spChg chg="del mod">
          <ac:chgData name="Pooja Udayanjali Kannuri" userId="707721dc-ee37-495a-86c4-acec82b0b53c" providerId="ADAL" clId="{F89EBE73-6C86-484B-BC38-E1AD6CC6B889}" dt="2024-04-23T04:28:01.275" v="4517" actId="478"/>
          <ac:spMkLst>
            <pc:docMk/>
            <pc:sldMk cId="1426734055" sldId="338"/>
            <ac:spMk id="5166" creationId="{00000000-0000-0000-0000-000000000000}"/>
          </ac:spMkLst>
        </pc:spChg>
      </pc:sldChg>
      <pc:sldChg chg="new del">
        <pc:chgData name="Pooja Udayanjali Kannuri" userId="707721dc-ee37-495a-86c4-acec82b0b53c" providerId="ADAL" clId="{F89EBE73-6C86-484B-BC38-E1AD6CC6B889}" dt="2024-04-23T04:27:41.391" v="4505" actId="47"/>
        <pc:sldMkLst>
          <pc:docMk/>
          <pc:sldMk cId="2324062582" sldId="338"/>
        </pc:sldMkLst>
      </pc:sldChg>
      <pc:sldChg chg="addSp modSp add mod">
        <pc:chgData name="Pooja Udayanjali Kannuri" userId="707721dc-ee37-495a-86c4-acec82b0b53c" providerId="ADAL" clId="{F89EBE73-6C86-484B-BC38-E1AD6CC6B889}" dt="2024-04-23T04:44:16.950" v="5167" actId="1038"/>
        <pc:sldMkLst>
          <pc:docMk/>
          <pc:sldMk cId="724464529" sldId="339"/>
        </pc:sldMkLst>
        <pc:spChg chg="mod">
          <ac:chgData name="Pooja Udayanjali Kannuri" userId="707721dc-ee37-495a-86c4-acec82b0b53c" providerId="ADAL" clId="{F89EBE73-6C86-484B-BC38-E1AD6CC6B889}" dt="2024-04-23T04:43:31.080" v="5150" actId="400"/>
          <ac:spMkLst>
            <pc:docMk/>
            <pc:sldMk cId="724464529" sldId="339"/>
            <ac:spMk id="16" creationId="{DA37F0B3-DBAB-D80B-7F93-DC348200D534}"/>
          </ac:spMkLst>
        </pc:spChg>
        <pc:cxnChg chg="add mod">
          <ac:chgData name="Pooja Udayanjali Kannuri" userId="707721dc-ee37-495a-86c4-acec82b0b53c" providerId="ADAL" clId="{F89EBE73-6C86-484B-BC38-E1AD6CC6B889}" dt="2024-04-23T04:44:16.950" v="5167" actId="1038"/>
          <ac:cxnSpMkLst>
            <pc:docMk/>
            <pc:sldMk cId="724464529" sldId="339"/>
            <ac:cxnSpMk id="3" creationId="{5CB731EE-B87B-D7E2-DEAB-E5D38082BB10}"/>
          </ac:cxnSpMkLst>
        </pc:cxnChg>
      </pc:sldChg>
      <pc:sldChg chg="addSp delSp modSp add mod">
        <pc:chgData name="Pooja Udayanjali Kannuri" userId="707721dc-ee37-495a-86c4-acec82b0b53c" providerId="ADAL" clId="{F89EBE73-6C86-484B-BC38-E1AD6CC6B889}" dt="2024-04-23T04:57:52.882" v="5567" actId="242"/>
        <pc:sldMkLst>
          <pc:docMk/>
          <pc:sldMk cId="2045052626" sldId="340"/>
        </pc:sldMkLst>
        <pc:spChg chg="mod">
          <ac:chgData name="Pooja Udayanjali Kannuri" userId="707721dc-ee37-495a-86c4-acec82b0b53c" providerId="ADAL" clId="{F89EBE73-6C86-484B-BC38-E1AD6CC6B889}" dt="2024-04-23T04:52:57.546" v="5526" actId="14100"/>
          <ac:spMkLst>
            <pc:docMk/>
            <pc:sldMk cId="2045052626" sldId="340"/>
            <ac:spMk id="2" creationId="{F6734E7D-EF47-6FFE-68C2-B0ECB9075ABB}"/>
          </ac:spMkLst>
        </pc:spChg>
        <pc:spChg chg="add mod">
          <ac:chgData name="Pooja Udayanjali Kannuri" userId="707721dc-ee37-495a-86c4-acec82b0b53c" providerId="ADAL" clId="{F89EBE73-6C86-484B-BC38-E1AD6CC6B889}" dt="2024-04-23T04:54:46.435" v="5544" actId="1076"/>
          <ac:spMkLst>
            <pc:docMk/>
            <pc:sldMk cId="2045052626" sldId="340"/>
            <ac:spMk id="5" creationId="{EC51D550-AD5B-1CC9-3CB4-DDB5CE8E2FD8}"/>
          </ac:spMkLst>
        </pc:spChg>
        <pc:spChg chg="add mod">
          <ac:chgData name="Pooja Udayanjali Kannuri" userId="707721dc-ee37-495a-86c4-acec82b0b53c" providerId="ADAL" clId="{F89EBE73-6C86-484B-BC38-E1AD6CC6B889}" dt="2024-04-23T04:54:46.435" v="5544" actId="1076"/>
          <ac:spMkLst>
            <pc:docMk/>
            <pc:sldMk cId="2045052626" sldId="340"/>
            <ac:spMk id="6" creationId="{83011336-D0A7-BA83-9B71-600CBCD409F2}"/>
          </ac:spMkLst>
        </pc:spChg>
        <pc:spChg chg="add mod">
          <ac:chgData name="Pooja Udayanjali Kannuri" userId="707721dc-ee37-495a-86c4-acec82b0b53c" providerId="ADAL" clId="{F89EBE73-6C86-484B-BC38-E1AD6CC6B889}" dt="2024-04-23T04:55:16.702" v="5548" actId="20577"/>
          <ac:spMkLst>
            <pc:docMk/>
            <pc:sldMk cId="2045052626" sldId="340"/>
            <ac:spMk id="8" creationId="{EFCF0890-6867-2CB6-73BD-C0A1EC4C2968}"/>
          </ac:spMkLst>
        </pc:spChg>
        <pc:spChg chg="mod">
          <ac:chgData name="Pooja Udayanjali Kannuri" userId="707721dc-ee37-495a-86c4-acec82b0b53c" providerId="ADAL" clId="{F89EBE73-6C86-484B-BC38-E1AD6CC6B889}" dt="2024-04-23T04:53:29.373" v="5529" actId="1076"/>
          <ac:spMkLst>
            <pc:docMk/>
            <pc:sldMk cId="2045052626" sldId="340"/>
            <ac:spMk id="9" creationId="{C37F6AB9-0ED5-A16E-6D67-61DD768CCE49}"/>
          </ac:spMkLst>
        </pc:spChg>
        <pc:spChg chg="ord">
          <ac:chgData name="Pooja Udayanjali Kannuri" userId="707721dc-ee37-495a-86c4-acec82b0b53c" providerId="ADAL" clId="{F89EBE73-6C86-484B-BC38-E1AD6CC6B889}" dt="2024-04-23T04:55:37.424" v="5549" actId="167"/>
          <ac:spMkLst>
            <pc:docMk/>
            <pc:sldMk cId="2045052626" sldId="340"/>
            <ac:spMk id="12" creationId="{69AB5602-EB27-50CF-389E-BF9718AE592E}"/>
          </ac:spMkLst>
        </pc:spChg>
        <pc:spChg chg="mod">
          <ac:chgData name="Pooja Udayanjali Kannuri" userId="707721dc-ee37-495a-86c4-acec82b0b53c" providerId="ADAL" clId="{F89EBE73-6C86-484B-BC38-E1AD6CC6B889}" dt="2024-04-23T04:53:29.373" v="5529" actId="1076"/>
          <ac:spMkLst>
            <pc:docMk/>
            <pc:sldMk cId="2045052626" sldId="340"/>
            <ac:spMk id="18" creationId="{F77CDC38-B523-D741-935D-93FF866927FC}"/>
          </ac:spMkLst>
        </pc:spChg>
        <pc:spChg chg="mod">
          <ac:chgData name="Pooja Udayanjali Kannuri" userId="707721dc-ee37-495a-86c4-acec82b0b53c" providerId="ADAL" clId="{F89EBE73-6C86-484B-BC38-E1AD6CC6B889}" dt="2024-04-23T04:53:42.942" v="5530" actId="1076"/>
          <ac:spMkLst>
            <pc:docMk/>
            <pc:sldMk cId="2045052626" sldId="340"/>
            <ac:spMk id="19" creationId="{EC540192-4FFD-A629-061B-62CC44C91B3F}"/>
          </ac:spMkLst>
        </pc:spChg>
        <pc:spChg chg="mod">
          <ac:chgData name="Pooja Udayanjali Kannuri" userId="707721dc-ee37-495a-86c4-acec82b0b53c" providerId="ADAL" clId="{F89EBE73-6C86-484B-BC38-E1AD6CC6B889}" dt="2024-04-23T04:53:42.942" v="5530" actId="1076"/>
          <ac:spMkLst>
            <pc:docMk/>
            <pc:sldMk cId="2045052626" sldId="340"/>
            <ac:spMk id="20" creationId="{DAB6C5B2-9FAF-73FF-99D8-7F43143DE1BE}"/>
          </ac:spMkLst>
        </pc:spChg>
        <pc:spChg chg="del mod">
          <ac:chgData name="Pooja Udayanjali Kannuri" userId="707721dc-ee37-495a-86c4-acec82b0b53c" providerId="ADAL" clId="{F89EBE73-6C86-484B-BC38-E1AD6CC6B889}" dt="2024-04-23T04:54:06.271" v="5532" actId="478"/>
          <ac:spMkLst>
            <pc:docMk/>
            <pc:sldMk cId="2045052626" sldId="340"/>
            <ac:spMk id="21" creationId="{48506CD6-DBDB-9CCA-6A86-5471C2BAF02C}"/>
          </ac:spMkLst>
        </pc:spChg>
        <pc:graphicFrameChg chg="mod ord modGraphic">
          <ac:chgData name="Pooja Udayanjali Kannuri" userId="707721dc-ee37-495a-86c4-acec82b0b53c" providerId="ADAL" clId="{F89EBE73-6C86-484B-BC38-E1AD6CC6B889}" dt="2024-04-23T04:57:52.882" v="5567" actId="242"/>
          <ac:graphicFrameMkLst>
            <pc:docMk/>
            <pc:sldMk cId="2045052626" sldId="340"/>
            <ac:graphicFrameMk id="7" creationId="{6718BFCB-03C5-BA6B-E4C0-15C442F4656B}"/>
          </ac:graphicFrameMkLst>
        </pc:graphicFrameChg>
      </pc:sldChg>
      <pc:sldChg chg="del">
        <pc:chgData name="Pooja Udayanjali Kannuri" userId="707721dc-ee37-495a-86c4-acec82b0b53c" providerId="ADAL" clId="{F89EBE73-6C86-484B-BC38-E1AD6CC6B889}" dt="2024-04-23T04:57:58.115" v="5568" actId="47"/>
        <pc:sldMkLst>
          <pc:docMk/>
          <pc:sldMk cId="1092065037" sldId="341"/>
        </pc:sldMkLst>
      </pc:sldChg>
      <pc:sldChg chg="addSp delSp modSp add mod">
        <pc:chgData name="Pooja Udayanjali Kannuri" userId="707721dc-ee37-495a-86c4-acec82b0b53c" providerId="ADAL" clId="{F89EBE73-6C86-484B-BC38-E1AD6CC6B889}" dt="2024-04-23T05:11:43.012" v="5799" actId="1076"/>
        <pc:sldMkLst>
          <pc:docMk/>
          <pc:sldMk cId="4251033699" sldId="341"/>
        </pc:sldMkLst>
        <pc:spChg chg="add del mod">
          <ac:chgData name="Pooja Udayanjali Kannuri" userId="707721dc-ee37-495a-86c4-acec82b0b53c" providerId="ADAL" clId="{F89EBE73-6C86-484B-BC38-E1AD6CC6B889}" dt="2024-04-23T05:05:09.924" v="5734" actId="478"/>
          <ac:spMkLst>
            <pc:docMk/>
            <pc:sldMk cId="4251033699" sldId="341"/>
            <ac:spMk id="3" creationId="{7A7C3382-92FC-F5ED-7EB2-F25A18BA12A5}"/>
          </ac:spMkLst>
        </pc:spChg>
        <pc:spChg chg="add del mod">
          <ac:chgData name="Pooja Udayanjali Kannuri" userId="707721dc-ee37-495a-86c4-acec82b0b53c" providerId="ADAL" clId="{F89EBE73-6C86-484B-BC38-E1AD6CC6B889}" dt="2024-04-23T05:05:12.113" v="5735" actId="478"/>
          <ac:spMkLst>
            <pc:docMk/>
            <pc:sldMk cId="4251033699" sldId="341"/>
            <ac:spMk id="5" creationId="{2A912D23-3082-62B5-051C-410609740E37}"/>
          </ac:spMkLst>
        </pc:spChg>
        <pc:spChg chg="mod">
          <ac:chgData name="Pooja Udayanjali Kannuri" userId="707721dc-ee37-495a-86c4-acec82b0b53c" providerId="ADAL" clId="{F89EBE73-6C86-484B-BC38-E1AD6CC6B889}" dt="2024-04-23T05:05:06.835" v="5733" actId="404"/>
          <ac:spMkLst>
            <pc:docMk/>
            <pc:sldMk cId="4251033699" sldId="341"/>
            <ac:spMk id="7590" creationId="{00000000-0000-0000-0000-000000000000}"/>
          </ac:spMkLst>
        </pc:spChg>
        <pc:spChg chg="del mod">
          <ac:chgData name="Pooja Udayanjali Kannuri" userId="707721dc-ee37-495a-86c4-acec82b0b53c" providerId="ADAL" clId="{F89EBE73-6C86-484B-BC38-E1AD6CC6B889}" dt="2024-04-23T04:59:31.116" v="5584" actId="478"/>
          <ac:spMkLst>
            <pc:docMk/>
            <pc:sldMk cId="4251033699" sldId="341"/>
            <ac:spMk id="7591" creationId="{00000000-0000-0000-0000-000000000000}"/>
          </ac:spMkLst>
        </pc:spChg>
        <pc:spChg chg="del">
          <ac:chgData name="Pooja Udayanjali Kannuri" userId="707721dc-ee37-495a-86c4-acec82b0b53c" providerId="ADAL" clId="{F89EBE73-6C86-484B-BC38-E1AD6CC6B889}" dt="2024-04-23T04:59:12.798" v="5582" actId="478"/>
          <ac:spMkLst>
            <pc:docMk/>
            <pc:sldMk cId="4251033699" sldId="341"/>
            <ac:spMk id="7592" creationId="{00000000-0000-0000-0000-000000000000}"/>
          </ac:spMkLst>
        </pc:spChg>
        <pc:grpChg chg="del">
          <ac:chgData name="Pooja Udayanjali Kannuri" userId="707721dc-ee37-495a-86c4-acec82b0b53c" providerId="ADAL" clId="{F89EBE73-6C86-484B-BC38-E1AD6CC6B889}" dt="2024-04-23T04:59:31.116" v="5584" actId="478"/>
          <ac:grpSpMkLst>
            <pc:docMk/>
            <pc:sldMk cId="4251033699" sldId="341"/>
            <ac:grpSpMk id="7593" creationId="{00000000-0000-0000-0000-000000000000}"/>
          </ac:grpSpMkLst>
        </pc:grpChg>
        <pc:grpChg chg="del">
          <ac:chgData name="Pooja Udayanjali Kannuri" userId="707721dc-ee37-495a-86c4-acec82b0b53c" providerId="ADAL" clId="{F89EBE73-6C86-484B-BC38-E1AD6CC6B889}" dt="2024-04-23T04:59:28.316" v="5583" actId="478"/>
          <ac:grpSpMkLst>
            <pc:docMk/>
            <pc:sldMk cId="4251033699" sldId="341"/>
            <ac:grpSpMk id="7614" creationId="{00000000-0000-0000-0000-000000000000}"/>
          </ac:grpSpMkLst>
        </pc:grpChg>
        <pc:grpChg chg="del">
          <ac:chgData name="Pooja Udayanjali Kannuri" userId="707721dc-ee37-495a-86c4-acec82b0b53c" providerId="ADAL" clId="{F89EBE73-6C86-484B-BC38-E1AD6CC6B889}" dt="2024-04-23T04:59:31.116" v="5584" actId="478"/>
          <ac:grpSpMkLst>
            <pc:docMk/>
            <pc:sldMk cId="4251033699" sldId="341"/>
            <ac:grpSpMk id="7625" creationId="{00000000-0000-0000-0000-000000000000}"/>
          </ac:grpSpMkLst>
        </pc:grpChg>
        <pc:grpChg chg="del">
          <ac:chgData name="Pooja Udayanjali Kannuri" userId="707721dc-ee37-495a-86c4-acec82b0b53c" providerId="ADAL" clId="{F89EBE73-6C86-484B-BC38-E1AD6CC6B889}" dt="2024-04-23T04:59:31.116" v="5584" actId="478"/>
          <ac:grpSpMkLst>
            <pc:docMk/>
            <pc:sldMk cId="4251033699" sldId="341"/>
            <ac:grpSpMk id="7628" creationId="{00000000-0000-0000-0000-000000000000}"/>
          </ac:grpSpMkLst>
        </pc:grpChg>
        <pc:grpChg chg="del">
          <ac:chgData name="Pooja Udayanjali Kannuri" userId="707721dc-ee37-495a-86c4-acec82b0b53c" providerId="ADAL" clId="{F89EBE73-6C86-484B-BC38-E1AD6CC6B889}" dt="2024-04-23T04:59:31.116" v="5584" actId="478"/>
          <ac:grpSpMkLst>
            <pc:docMk/>
            <pc:sldMk cId="4251033699" sldId="341"/>
            <ac:grpSpMk id="7631" creationId="{00000000-0000-0000-0000-000000000000}"/>
          </ac:grpSpMkLst>
        </pc:grpChg>
        <pc:grpChg chg="del">
          <ac:chgData name="Pooja Udayanjali Kannuri" userId="707721dc-ee37-495a-86c4-acec82b0b53c" providerId="ADAL" clId="{F89EBE73-6C86-484B-BC38-E1AD6CC6B889}" dt="2024-04-23T04:59:31.116" v="5584" actId="478"/>
          <ac:grpSpMkLst>
            <pc:docMk/>
            <pc:sldMk cId="4251033699" sldId="341"/>
            <ac:grpSpMk id="7634" creationId="{00000000-0000-0000-0000-000000000000}"/>
          </ac:grpSpMkLst>
        </pc:grpChg>
        <pc:picChg chg="add mod">
          <ac:chgData name="Pooja Udayanjali Kannuri" userId="707721dc-ee37-495a-86c4-acec82b0b53c" providerId="ADAL" clId="{F89EBE73-6C86-484B-BC38-E1AD6CC6B889}" dt="2024-04-23T05:11:43.012" v="5799" actId="1076"/>
          <ac:picMkLst>
            <pc:docMk/>
            <pc:sldMk cId="4251033699" sldId="341"/>
            <ac:picMk id="18434" creationId="{4E0B281B-256D-BC4D-D9FA-C45304723A1B}"/>
          </ac:picMkLst>
        </pc:picChg>
      </pc:sldChg>
      <pc:sldChg chg="addSp modSp new mod">
        <pc:chgData name="Pooja Udayanjali Kannuri" userId="707721dc-ee37-495a-86c4-acec82b0b53c" providerId="ADAL" clId="{F89EBE73-6C86-484B-BC38-E1AD6CC6B889}" dt="2024-04-23T05:10:43.684" v="5793" actId="1076"/>
        <pc:sldMkLst>
          <pc:docMk/>
          <pc:sldMk cId="283017455" sldId="342"/>
        </pc:sldMkLst>
        <pc:spChg chg="add mod">
          <ac:chgData name="Pooja Udayanjali Kannuri" userId="707721dc-ee37-495a-86c4-acec82b0b53c" providerId="ADAL" clId="{F89EBE73-6C86-484B-BC38-E1AD6CC6B889}" dt="2024-04-23T05:04:35.620" v="5721" actId="14100"/>
          <ac:spMkLst>
            <pc:docMk/>
            <pc:sldMk cId="283017455" sldId="342"/>
            <ac:spMk id="2" creationId="{ADB26721-C9C6-399C-3F04-16D200DE9F42}"/>
          </ac:spMkLst>
        </pc:spChg>
        <pc:picChg chg="add mod">
          <ac:chgData name="Pooja Udayanjali Kannuri" userId="707721dc-ee37-495a-86c4-acec82b0b53c" providerId="ADAL" clId="{F89EBE73-6C86-484B-BC38-E1AD6CC6B889}" dt="2024-04-23T05:10:31.153" v="5788" actId="1076"/>
          <ac:picMkLst>
            <pc:docMk/>
            <pc:sldMk cId="283017455" sldId="342"/>
            <ac:picMk id="3" creationId="{A1239534-D769-7DAB-7113-612216086C84}"/>
          </ac:picMkLst>
        </pc:picChg>
        <pc:picChg chg="add mod">
          <ac:chgData name="Pooja Udayanjali Kannuri" userId="707721dc-ee37-495a-86c4-acec82b0b53c" providerId="ADAL" clId="{F89EBE73-6C86-484B-BC38-E1AD6CC6B889}" dt="2024-04-23T05:10:43.684" v="5793" actId="1076"/>
          <ac:picMkLst>
            <pc:docMk/>
            <pc:sldMk cId="283017455" sldId="342"/>
            <ac:picMk id="4" creationId="{A173D6DB-8DE6-4D69-A32C-155F809AE111}"/>
          </ac:picMkLst>
        </pc:picChg>
        <pc:picChg chg="add mod">
          <ac:chgData name="Pooja Udayanjali Kannuri" userId="707721dc-ee37-495a-86c4-acec82b0b53c" providerId="ADAL" clId="{F89EBE73-6C86-484B-BC38-E1AD6CC6B889}" dt="2024-04-23T05:04:42.169" v="5722" actId="1076"/>
          <ac:picMkLst>
            <pc:docMk/>
            <pc:sldMk cId="283017455" sldId="342"/>
            <ac:picMk id="11266" creationId="{C49689A3-6B03-A032-869D-185B08C0049F}"/>
          </ac:picMkLst>
        </pc:picChg>
      </pc:sldChg>
      <pc:sldMasterChg chg="addSldLayout delSldLayout modSldLayout">
        <pc:chgData name="Pooja Udayanjali Kannuri" userId="707721dc-ee37-495a-86c4-acec82b0b53c" providerId="ADAL" clId="{F89EBE73-6C86-484B-BC38-E1AD6CC6B889}" dt="2024-04-23T17:20:14.052" v="5800" actId="47"/>
        <pc:sldMasterMkLst>
          <pc:docMk/>
          <pc:sldMasterMk cId="0" sldId="2147483680"/>
        </pc:sldMasterMkLst>
        <pc:sldLayoutChg chg="delSp modSp mod">
          <pc:chgData name="Pooja Udayanjali Kannuri" userId="707721dc-ee37-495a-86c4-acec82b0b53c" providerId="ADAL" clId="{F89EBE73-6C86-484B-BC38-E1AD6CC6B889}" dt="2024-04-22T22:13:07.978" v="137" actId="478"/>
          <pc:sldLayoutMkLst>
            <pc:docMk/>
            <pc:sldMasterMk cId="0" sldId="2147483680"/>
            <pc:sldLayoutMk cId="0" sldId="2147483648"/>
          </pc:sldLayoutMkLst>
          <pc:grpChg chg="del mod">
            <ac:chgData name="Pooja Udayanjali Kannuri" userId="707721dc-ee37-495a-86c4-acec82b0b53c" providerId="ADAL" clId="{F89EBE73-6C86-484B-BC38-E1AD6CC6B889}" dt="2024-04-22T22:13:07.978" v="137" actId="478"/>
            <ac:grpSpMkLst>
              <pc:docMk/>
              <pc:sldMasterMk cId="0" sldId="2147483680"/>
              <pc:sldLayoutMk cId="0" sldId="2147483648"/>
              <ac:grpSpMk id="12" creationId="{00000000-0000-0000-0000-000000000000}"/>
            </ac:grpSpMkLst>
          </pc:grpChg>
          <pc:grpChg chg="mod">
            <ac:chgData name="Pooja Udayanjali Kannuri" userId="707721dc-ee37-495a-86c4-acec82b0b53c" providerId="ADAL" clId="{F89EBE73-6C86-484B-BC38-E1AD6CC6B889}" dt="2024-04-22T22:03:48.721" v="58" actId="14100"/>
            <ac:grpSpMkLst>
              <pc:docMk/>
              <pc:sldMasterMk cId="0" sldId="2147483680"/>
              <pc:sldLayoutMk cId="0" sldId="2147483648"/>
              <ac:grpSpMk id="17" creationId="{00000000-0000-0000-0000-000000000000}"/>
            </ac:grpSpMkLst>
          </pc:grpChg>
          <pc:picChg chg="del mod">
            <ac:chgData name="Pooja Udayanjali Kannuri" userId="707721dc-ee37-495a-86c4-acec82b0b53c" providerId="ADAL" clId="{F89EBE73-6C86-484B-BC38-E1AD6CC6B889}" dt="2024-04-22T22:03:56.176" v="60" actId="478"/>
            <ac:picMkLst>
              <pc:docMk/>
              <pc:sldMasterMk cId="0" sldId="2147483680"/>
              <pc:sldLayoutMk cId="0" sldId="2147483648"/>
              <ac:picMk id="271" creationId="{00000000-0000-0000-0000-000000000000}"/>
            </ac:picMkLst>
          </pc:picChg>
        </pc:sldLayoutChg>
        <pc:sldLayoutChg chg="delSp mod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49"/>
          </pc:sldLayoutMkLst>
          <pc:picChg chg="del mod">
            <ac:chgData name="Pooja Udayanjali Kannuri" userId="707721dc-ee37-495a-86c4-acec82b0b53c" providerId="ADAL" clId="{F89EBE73-6C86-484B-BC38-E1AD6CC6B889}" dt="2024-04-22T22:05:28.561" v="67" actId="478"/>
            <ac:picMkLst>
              <pc:docMk/>
              <pc:sldMasterMk cId="0" sldId="2147483680"/>
              <pc:sldLayoutMk cId="0" sldId="2147483649"/>
              <ac:picMk id="321" creationId="{00000000-0000-0000-0000-000000000000}"/>
            </ac:picMkLst>
          </pc:picChg>
        </pc:sldLayoutChg>
        <pc:sldLayoutChg chg="delSp mod">
          <pc:chgData name="Pooja Udayanjali Kannuri" userId="707721dc-ee37-495a-86c4-acec82b0b53c" providerId="ADAL" clId="{F89EBE73-6C86-484B-BC38-E1AD6CC6B889}" dt="2024-04-22T22:05:31.783" v="68" actId="478"/>
          <pc:sldLayoutMkLst>
            <pc:docMk/>
            <pc:sldMasterMk cId="0" sldId="2147483680"/>
            <pc:sldLayoutMk cId="0" sldId="2147483650"/>
          </pc:sldLayoutMkLst>
          <pc:picChg chg="del">
            <ac:chgData name="Pooja Udayanjali Kannuri" userId="707721dc-ee37-495a-86c4-acec82b0b53c" providerId="ADAL" clId="{F89EBE73-6C86-484B-BC38-E1AD6CC6B889}" dt="2024-04-22T22:05:31.783" v="68" actId="478"/>
            <ac:picMkLst>
              <pc:docMk/>
              <pc:sldMasterMk cId="0" sldId="2147483680"/>
              <pc:sldLayoutMk cId="0" sldId="2147483650"/>
              <ac:picMk id="332" creationId="{00000000-0000-0000-0000-000000000000}"/>
            </ac:picMkLst>
          </pc:picChg>
        </pc:sldLayoutChg>
        <pc:sldLayoutChg chg="delSp mod">
          <pc:chgData name="Pooja Udayanjali Kannuri" userId="707721dc-ee37-495a-86c4-acec82b0b53c" providerId="ADAL" clId="{F89EBE73-6C86-484B-BC38-E1AD6CC6B889}" dt="2024-04-22T22:05:34.847" v="69" actId="478"/>
          <pc:sldLayoutMkLst>
            <pc:docMk/>
            <pc:sldMasterMk cId="0" sldId="2147483680"/>
            <pc:sldLayoutMk cId="0" sldId="2147483651"/>
          </pc:sldLayoutMkLst>
          <pc:picChg chg="del">
            <ac:chgData name="Pooja Udayanjali Kannuri" userId="707721dc-ee37-495a-86c4-acec82b0b53c" providerId="ADAL" clId="{F89EBE73-6C86-484B-BC38-E1AD6CC6B889}" dt="2024-04-22T22:05:34.847" v="69" actId="478"/>
            <ac:picMkLst>
              <pc:docMk/>
              <pc:sldMasterMk cId="0" sldId="2147483680"/>
              <pc:sldLayoutMk cId="0" sldId="2147483651"/>
              <ac:picMk id="342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52"/>
          </pc:sldLayoutMkLst>
          <pc:picChg chg="del">
            <ac:chgData name="Pooja Udayanjali Kannuri" userId="707721dc-ee37-495a-86c4-acec82b0b53c" providerId="ADAL" clId="{F89EBE73-6C86-484B-BC38-E1AD6CC6B889}" dt="2024-04-22T22:05:37.755" v="70" actId="478"/>
            <ac:picMkLst>
              <pc:docMk/>
              <pc:sldMasterMk cId="0" sldId="2147483680"/>
              <pc:sldLayoutMk cId="0" sldId="2147483652"/>
              <ac:picMk id="355" creationId="{00000000-0000-0000-0000-000000000000}"/>
            </ac:picMkLst>
          </pc:picChg>
        </pc:sldLayoutChg>
        <pc:sldLayoutChg chg="delSp mod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53"/>
          </pc:sldLayoutMkLst>
          <pc:grpChg chg="mod">
            <ac:chgData name="Pooja Udayanjali Kannuri" userId="707721dc-ee37-495a-86c4-acec82b0b53c" providerId="ADAL" clId="{F89EBE73-6C86-484B-BC38-E1AD6CC6B889}" dt="2024-04-22T22:06:29.478" v="80" actId="1076"/>
            <ac:grpSpMkLst>
              <pc:docMk/>
              <pc:sldMasterMk cId="0" sldId="2147483680"/>
              <pc:sldLayoutMk cId="0" sldId="2147483653"/>
              <ac:grpSpMk id="364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05:40.917" v="71" actId="478"/>
            <ac:picMkLst>
              <pc:docMk/>
              <pc:sldMasterMk cId="0" sldId="2147483680"/>
              <pc:sldLayoutMk cId="0" sldId="2147483653"/>
              <ac:picMk id="614" creationId="{00000000-0000-0000-0000-000000000000}"/>
            </ac:picMkLst>
          </pc:picChg>
        </pc:sldLayoutChg>
        <pc:sldLayoutChg chg="delSp mod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54"/>
          </pc:sldLayoutMkLst>
          <pc:grpChg chg="del mod">
            <ac:chgData name="Pooja Udayanjali Kannuri" userId="707721dc-ee37-495a-86c4-acec82b0b53c" providerId="ADAL" clId="{F89EBE73-6C86-484B-BC38-E1AD6CC6B889}" dt="2024-04-22T22:06:10.728" v="78" actId="478"/>
            <ac:grpSpMkLst>
              <pc:docMk/>
              <pc:sldMasterMk cId="0" sldId="2147483680"/>
              <pc:sldLayoutMk cId="0" sldId="2147483654"/>
              <ac:grpSpMk id="626" creationId="{00000000-0000-0000-0000-000000000000}"/>
            </ac:grpSpMkLst>
          </pc:grpChg>
          <pc:grpChg chg="del mod">
            <ac:chgData name="Pooja Udayanjali Kannuri" userId="707721dc-ee37-495a-86c4-acec82b0b53c" providerId="ADAL" clId="{F89EBE73-6C86-484B-BC38-E1AD6CC6B889}" dt="2024-04-22T22:05:58.676" v="76" actId="478"/>
            <ac:grpSpMkLst>
              <pc:docMk/>
              <pc:sldMasterMk cId="0" sldId="2147483680"/>
              <pc:sldLayoutMk cId="0" sldId="2147483654"/>
              <ac:grpSpMk id="631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05:44.216" v="72" actId="478"/>
            <ac:picMkLst>
              <pc:docMk/>
              <pc:sldMasterMk cId="0" sldId="2147483680"/>
              <pc:sldLayoutMk cId="0" sldId="2147483654"/>
              <ac:picMk id="885" creationId="{00000000-0000-0000-0000-000000000000}"/>
            </ac:picMkLst>
          </pc:picChg>
        </pc:sldLayoutChg>
        <pc:sldLayoutChg chg="delSp mod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55"/>
          </pc:sldLayoutMkLst>
          <pc:grpChg chg="del">
            <ac:chgData name="Pooja Udayanjali Kannuri" userId="707721dc-ee37-495a-86c4-acec82b0b53c" providerId="ADAL" clId="{F89EBE73-6C86-484B-BC38-E1AD6CC6B889}" dt="2024-04-22T22:06:49.685" v="85" actId="478"/>
            <ac:grpSpMkLst>
              <pc:docMk/>
              <pc:sldMasterMk cId="0" sldId="2147483680"/>
              <pc:sldLayoutMk cId="0" sldId="2147483655"/>
              <ac:grpSpMk id="895" creationId="{00000000-0000-0000-0000-000000000000}"/>
            </ac:grpSpMkLst>
          </pc:grpChg>
          <pc:grpChg chg="mod">
            <ac:chgData name="Pooja Udayanjali Kannuri" userId="707721dc-ee37-495a-86c4-acec82b0b53c" providerId="ADAL" clId="{F89EBE73-6C86-484B-BC38-E1AD6CC6B889}" dt="2024-04-22T22:06:47.084" v="84" actId="1076"/>
            <ac:grpSpMkLst>
              <pc:docMk/>
              <pc:sldMasterMk cId="0" sldId="2147483680"/>
              <pc:sldLayoutMk cId="0" sldId="2147483655"/>
              <ac:grpSpMk id="900" creationId="{00000000-0000-0000-0000-000000000000}"/>
            </ac:grpSpMkLst>
          </pc:grpChg>
          <pc:picChg chg="del mod">
            <ac:chgData name="Pooja Udayanjali Kannuri" userId="707721dc-ee37-495a-86c4-acec82b0b53c" providerId="ADAL" clId="{F89EBE73-6C86-484B-BC38-E1AD6CC6B889}" dt="2024-04-22T22:06:41.718" v="83" actId="478"/>
            <ac:picMkLst>
              <pc:docMk/>
              <pc:sldMasterMk cId="0" sldId="2147483680"/>
              <pc:sldLayoutMk cId="0" sldId="2147483655"/>
              <ac:picMk id="1154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56"/>
          </pc:sldLayoutMkLst>
          <pc:picChg chg="del">
            <ac:chgData name="Pooja Udayanjali Kannuri" userId="707721dc-ee37-495a-86c4-acec82b0b53c" providerId="ADAL" clId="{F89EBE73-6C86-484B-BC38-E1AD6CC6B889}" dt="2024-04-22T22:06:54.750" v="86" actId="478"/>
            <ac:picMkLst>
              <pc:docMk/>
              <pc:sldMasterMk cId="0" sldId="2147483680"/>
              <pc:sldLayoutMk cId="0" sldId="2147483656"/>
              <ac:picMk id="1164" creationId="{00000000-0000-0000-0000-000000000000}"/>
            </ac:picMkLst>
          </pc:picChg>
        </pc:sldLayoutChg>
        <pc:sldLayoutChg chg="delSp mod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57"/>
          </pc:sldLayoutMkLst>
          <pc:grpChg chg="del">
            <ac:chgData name="Pooja Udayanjali Kannuri" userId="707721dc-ee37-495a-86c4-acec82b0b53c" providerId="ADAL" clId="{F89EBE73-6C86-484B-BC38-E1AD6CC6B889}" dt="2024-04-22T22:07:04.210" v="88" actId="478"/>
            <ac:grpSpMkLst>
              <pc:docMk/>
              <pc:sldMasterMk cId="0" sldId="2147483680"/>
              <pc:sldLayoutMk cId="0" sldId="2147483657"/>
              <ac:grpSpMk id="1175" creationId="{00000000-0000-0000-0000-000000000000}"/>
            </ac:grpSpMkLst>
          </pc:grpChg>
          <pc:grpChg chg="mod">
            <ac:chgData name="Pooja Udayanjali Kannuri" userId="707721dc-ee37-495a-86c4-acec82b0b53c" providerId="ADAL" clId="{F89EBE73-6C86-484B-BC38-E1AD6CC6B889}" dt="2024-04-22T22:07:21.641" v="92" actId="1076"/>
            <ac:grpSpMkLst>
              <pc:docMk/>
              <pc:sldMasterMk cId="0" sldId="2147483680"/>
              <pc:sldLayoutMk cId="0" sldId="2147483657"/>
              <ac:grpSpMk id="1180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07:00.326" v="87" actId="478"/>
            <ac:picMkLst>
              <pc:docMk/>
              <pc:sldMasterMk cId="0" sldId="2147483680"/>
              <pc:sldLayoutMk cId="0" sldId="2147483657"/>
              <ac:picMk id="1430" creationId="{00000000-0000-0000-0000-000000000000}"/>
            </ac:picMkLst>
          </pc:picChg>
        </pc:sldLayoutChg>
        <pc:sldLayoutChg chg="delSp mod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59"/>
          </pc:sldLayoutMkLst>
          <pc:grpChg chg="del">
            <ac:chgData name="Pooja Udayanjali Kannuri" userId="707721dc-ee37-495a-86c4-acec82b0b53c" providerId="ADAL" clId="{F89EBE73-6C86-484B-BC38-E1AD6CC6B889}" dt="2024-04-22T22:13:22.141" v="139" actId="478"/>
            <ac:grpSpMkLst>
              <pc:docMk/>
              <pc:sldMasterMk cId="0" sldId="2147483680"/>
              <pc:sldLayoutMk cId="0" sldId="2147483659"/>
              <ac:grpSpMk id="1442" creationId="{00000000-0000-0000-0000-000000000000}"/>
            </ac:grpSpMkLst>
          </pc:grpChg>
          <pc:grpChg chg="del">
            <ac:chgData name="Pooja Udayanjali Kannuri" userId="707721dc-ee37-495a-86c4-acec82b0b53c" providerId="ADAL" clId="{F89EBE73-6C86-484B-BC38-E1AD6CC6B889}" dt="2024-04-22T22:07:47.758" v="95" actId="478"/>
            <ac:grpSpMkLst>
              <pc:docMk/>
              <pc:sldMasterMk cId="0" sldId="2147483680"/>
              <pc:sldLayoutMk cId="0" sldId="2147483659"/>
              <ac:grpSpMk id="1447" creationId="{00000000-0000-0000-0000-000000000000}"/>
            </ac:grpSpMkLst>
          </pc:grpChg>
          <pc:grpChg chg="mod">
            <ac:chgData name="Pooja Udayanjali Kannuri" userId="707721dc-ee37-495a-86c4-acec82b0b53c" providerId="ADAL" clId="{F89EBE73-6C86-484B-BC38-E1AD6CC6B889}" dt="2024-04-22T22:07:44.938" v="94" actId="1076"/>
            <ac:grpSpMkLst>
              <pc:docMk/>
              <pc:sldMasterMk cId="0" sldId="2147483680"/>
              <pc:sldLayoutMk cId="0" sldId="2147483659"/>
              <ac:grpSpMk id="1697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13:19.377" v="138" actId="478"/>
            <ac:picMkLst>
              <pc:docMk/>
              <pc:sldMasterMk cId="0" sldId="2147483680"/>
              <pc:sldLayoutMk cId="0" sldId="2147483659"/>
              <ac:picMk id="1947" creationId="{00000000-0000-0000-0000-000000000000}"/>
            </ac:picMkLst>
          </pc:picChg>
        </pc:sldLayoutChg>
        <pc:sldLayoutChg chg="delSp mod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60"/>
          </pc:sldLayoutMkLst>
          <pc:grpChg chg="del">
            <ac:chgData name="Pooja Udayanjali Kannuri" userId="707721dc-ee37-495a-86c4-acec82b0b53c" providerId="ADAL" clId="{F89EBE73-6C86-484B-BC38-E1AD6CC6B889}" dt="2024-04-22T22:13:33.031" v="141" actId="478"/>
            <ac:grpSpMkLst>
              <pc:docMk/>
              <pc:sldMasterMk cId="0" sldId="2147483680"/>
              <pc:sldLayoutMk cId="0" sldId="2147483660"/>
              <ac:grpSpMk id="1959" creationId="{00000000-0000-0000-0000-000000000000}"/>
            </ac:grpSpMkLst>
          </pc:grpChg>
          <pc:grpChg chg="mod">
            <ac:chgData name="Pooja Udayanjali Kannuri" userId="707721dc-ee37-495a-86c4-acec82b0b53c" providerId="ADAL" clId="{F89EBE73-6C86-484B-BC38-E1AD6CC6B889}" dt="2024-04-22T22:13:53.701" v="146" actId="1076"/>
            <ac:grpSpMkLst>
              <pc:docMk/>
              <pc:sldMasterMk cId="0" sldId="2147483680"/>
              <pc:sldLayoutMk cId="0" sldId="2147483660"/>
              <ac:grpSpMk id="1964" creationId="{00000000-0000-0000-0000-000000000000}"/>
            </ac:grpSpMkLst>
          </pc:grpChg>
          <pc:grpChg chg="del">
            <ac:chgData name="Pooja Udayanjali Kannuri" userId="707721dc-ee37-495a-86c4-acec82b0b53c" providerId="ADAL" clId="{F89EBE73-6C86-484B-BC38-E1AD6CC6B889}" dt="2024-04-22T22:13:35.645" v="142" actId="478"/>
            <ac:grpSpMkLst>
              <pc:docMk/>
              <pc:sldMasterMk cId="0" sldId="2147483680"/>
              <pc:sldLayoutMk cId="0" sldId="2147483660"/>
              <ac:grpSpMk id="2214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13:28.722" v="140" actId="478"/>
            <ac:picMkLst>
              <pc:docMk/>
              <pc:sldMasterMk cId="0" sldId="2147483680"/>
              <pc:sldLayoutMk cId="0" sldId="2147483660"/>
              <ac:picMk id="2219" creationId="{00000000-0000-0000-0000-000000000000}"/>
            </ac:picMkLst>
          </pc:picChg>
        </pc:sldLayoutChg>
        <pc:sldLayoutChg chg="delSp mod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61"/>
          </pc:sldLayoutMkLst>
          <pc:grpChg chg="del">
            <ac:chgData name="Pooja Udayanjali Kannuri" userId="707721dc-ee37-495a-86c4-acec82b0b53c" providerId="ADAL" clId="{F89EBE73-6C86-484B-BC38-E1AD6CC6B889}" dt="2024-04-22T22:14:05.197" v="148" actId="478"/>
            <ac:grpSpMkLst>
              <pc:docMk/>
              <pc:sldMasterMk cId="0" sldId="2147483680"/>
              <pc:sldLayoutMk cId="0" sldId="2147483661"/>
              <ac:grpSpMk id="2235" creationId="{00000000-0000-0000-0000-000000000000}"/>
            </ac:grpSpMkLst>
          </pc:grpChg>
          <pc:grpChg chg="mod">
            <ac:chgData name="Pooja Udayanjali Kannuri" userId="707721dc-ee37-495a-86c4-acec82b0b53c" providerId="ADAL" clId="{F89EBE73-6C86-484B-BC38-E1AD6CC6B889}" dt="2024-04-22T22:14:22.828" v="153" actId="1076"/>
            <ac:grpSpMkLst>
              <pc:docMk/>
              <pc:sldMasterMk cId="0" sldId="2147483680"/>
              <pc:sldLayoutMk cId="0" sldId="2147483661"/>
              <ac:grpSpMk id="2240" creationId="{00000000-0000-0000-0000-000000000000}"/>
            </ac:grpSpMkLst>
          </pc:grpChg>
          <pc:grpChg chg="del">
            <ac:chgData name="Pooja Udayanjali Kannuri" userId="707721dc-ee37-495a-86c4-acec82b0b53c" providerId="ADAL" clId="{F89EBE73-6C86-484B-BC38-E1AD6CC6B889}" dt="2024-04-22T22:14:08.132" v="149" actId="478"/>
            <ac:grpSpMkLst>
              <pc:docMk/>
              <pc:sldMasterMk cId="0" sldId="2147483680"/>
              <pc:sldLayoutMk cId="0" sldId="2147483661"/>
              <ac:grpSpMk id="2490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14:03.360" v="147" actId="478"/>
            <ac:picMkLst>
              <pc:docMk/>
              <pc:sldMasterMk cId="0" sldId="2147483680"/>
              <pc:sldLayoutMk cId="0" sldId="2147483661"/>
              <ac:picMk id="2495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62"/>
          </pc:sldLayoutMkLst>
          <pc:grpChg chg="del">
            <ac:chgData name="Pooja Udayanjali Kannuri" userId="707721dc-ee37-495a-86c4-acec82b0b53c" providerId="ADAL" clId="{F89EBE73-6C86-484B-BC38-E1AD6CC6B889}" dt="2024-04-22T22:14:30.020" v="155" actId="478"/>
            <ac:grpSpMkLst>
              <pc:docMk/>
              <pc:sldMasterMk cId="0" sldId="2147483680"/>
              <pc:sldLayoutMk cId="0" sldId="2147483662"/>
              <ac:grpSpMk id="2506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14:27.575" v="154" actId="478"/>
            <ac:picMkLst>
              <pc:docMk/>
              <pc:sldMasterMk cId="0" sldId="2147483680"/>
              <pc:sldLayoutMk cId="0" sldId="2147483662"/>
              <ac:picMk id="2581" creationId="{00000000-0000-0000-0000-000000000000}"/>
            </ac:picMkLst>
          </pc:picChg>
        </pc:sldLayoutChg>
        <pc:sldLayoutChg chg="addSp delSp modSp add del mod">
          <pc:chgData name="Pooja Udayanjali Kannuri" userId="707721dc-ee37-495a-86c4-acec82b0b53c" providerId="ADAL" clId="{F89EBE73-6C86-484B-BC38-E1AD6CC6B889}" dt="2024-04-22T22:26:41.783" v="208" actId="47"/>
          <pc:sldLayoutMkLst>
            <pc:docMk/>
            <pc:sldMasterMk cId="0" sldId="2147483680"/>
            <pc:sldLayoutMk cId="0" sldId="2147483663"/>
          </pc:sldLayoutMkLst>
          <pc:spChg chg="add del">
            <ac:chgData name="Pooja Udayanjali Kannuri" userId="707721dc-ee37-495a-86c4-acec82b0b53c" providerId="ADAL" clId="{F89EBE73-6C86-484B-BC38-E1AD6CC6B889}" dt="2024-04-22T22:14:50.504" v="158" actId="478"/>
            <ac:spMkLst>
              <pc:docMk/>
              <pc:sldMasterMk cId="0" sldId="2147483680"/>
              <pc:sldLayoutMk cId="0" sldId="2147483663"/>
              <ac:spMk id="2601" creationId="{00000000-0000-0000-0000-000000000000}"/>
            </ac:spMkLst>
          </pc:spChg>
          <pc:grpChg chg="del">
            <ac:chgData name="Pooja Udayanjali Kannuri" userId="707721dc-ee37-495a-86c4-acec82b0b53c" providerId="ADAL" clId="{F89EBE73-6C86-484B-BC38-E1AD6CC6B889}" dt="2024-04-22T22:14:52.737" v="159" actId="478"/>
            <ac:grpSpMkLst>
              <pc:docMk/>
              <pc:sldMasterMk cId="0" sldId="2147483680"/>
              <pc:sldLayoutMk cId="0" sldId="2147483663"/>
              <ac:grpSpMk id="2603" creationId="{00000000-0000-0000-0000-000000000000}"/>
            </ac:grpSpMkLst>
          </pc:grpChg>
          <pc:grpChg chg="mod">
            <ac:chgData name="Pooja Udayanjali Kannuri" userId="707721dc-ee37-495a-86c4-acec82b0b53c" providerId="ADAL" clId="{F89EBE73-6C86-484B-BC38-E1AD6CC6B889}" dt="2024-04-22T22:15:04.248" v="161" actId="1076"/>
            <ac:grpSpMkLst>
              <pc:docMk/>
              <pc:sldMasterMk cId="0" sldId="2147483680"/>
              <pc:sldLayoutMk cId="0" sldId="2147483663"/>
              <ac:grpSpMk id="2608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14:35.272" v="156" actId="478"/>
            <ac:picMkLst>
              <pc:docMk/>
              <pc:sldMasterMk cId="0" sldId="2147483680"/>
              <pc:sldLayoutMk cId="0" sldId="2147483663"/>
              <ac:picMk id="2858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64"/>
          </pc:sldLayoutMkLst>
          <pc:picChg chg="del">
            <ac:chgData name="Pooja Udayanjali Kannuri" userId="707721dc-ee37-495a-86c4-acec82b0b53c" providerId="ADAL" clId="{F89EBE73-6C86-484B-BC38-E1AD6CC6B889}" dt="2024-04-23T05:06:53.797" v="5737" actId="478"/>
            <ac:picMkLst>
              <pc:docMk/>
              <pc:sldMasterMk cId="0" sldId="2147483680"/>
              <pc:sldLayoutMk cId="0" sldId="2147483664"/>
              <ac:picMk id="3118" creationId="{00000000-0000-0000-0000-000000000000}"/>
            </ac:picMkLst>
          </pc:picChg>
        </pc:sldLayoutChg>
        <pc:sldLayoutChg chg="delSp mod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65"/>
          </pc:sldLayoutMkLst>
          <pc:grpChg chg="mod">
            <ac:chgData name="Pooja Udayanjali Kannuri" userId="707721dc-ee37-495a-86c4-acec82b0b53c" providerId="ADAL" clId="{F89EBE73-6C86-484B-BC38-E1AD6CC6B889}" dt="2024-04-22T22:15:22.516" v="165" actId="1076"/>
            <ac:grpSpMkLst>
              <pc:docMk/>
              <pc:sldMasterMk cId="0" sldId="2147483680"/>
              <pc:sldLayoutMk cId="0" sldId="2147483665"/>
              <ac:grpSpMk id="3129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15:08.751" v="162" actId="478"/>
            <ac:picMkLst>
              <pc:docMk/>
              <pc:sldMasterMk cId="0" sldId="2147483680"/>
              <pc:sldLayoutMk cId="0" sldId="2147483665"/>
              <ac:picMk id="3379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66"/>
          </pc:sldLayoutMkLst>
          <pc:picChg chg="del">
            <ac:chgData name="Pooja Udayanjali Kannuri" userId="707721dc-ee37-495a-86c4-acec82b0b53c" providerId="ADAL" clId="{F89EBE73-6C86-484B-BC38-E1AD6CC6B889}" dt="2024-04-23T05:06:58.238" v="5738" actId="478"/>
            <ac:picMkLst>
              <pc:docMk/>
              <pc:sldMasterMk cId="0" sldId="2147483680"/>
              <pc:sldLayoutMk cId="0" sldId="2147483666"/>
              <ac:picMk id="3639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67"/>
          </pc:sldLayoutMkLst>
          <pc:grpChg chg="del">
            <ac:chgData name="Pooja Udayanjali Kannuri" userId="707721dc-ee37-495a-86c4-acec82b0b53c" providerId="ADAL" clId="{F89EBE73-6C86-484B-BC38-E1AD6CC6B889}" dt="2024-04-22T22:15:30.039" v="167" actId="478"/>
            <ac:grpSpMkLst>
              <pc:docMk/>
              <pc:sldMasterMk cId="0" sldId="2147483680"/>
              <pc:sldLayoutMk cId="0" sldId="2147483667"/>
              <ac:grpSpMk id="3654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15:28.048" v="166" actId="478"/>
            <ac:picMkLst>
              <pc:docMk/>
              <pc:sldMasterMk cId="0" sldId="2147483680"/>
              <pc:sldLayoutMk cId="0" sldId="2147483667"/>
              <ac:picMk id="3909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68"/>
          </pc:sldLayoutMkLst>
          <pc:picChg chg="del">
            <ac:chgData name="Pooja Udayanjali Kannuri" userId="707721dc-ee37-495a-86c4-acec82b0b53c" providerId="ADAL" clId="{F89EBE73-6C86-484B-BC38-E1AD6CC6B889}" dt="2024-04-22T22:15:35.709" v="168" actId="478"/>
            <ac:picMkLst>
              <pc:docMk/>
              <pc:sldMasterMk cId="0" sldId="2147483680"/>
              <pc:sldLayoutMk cId="0" sldId="2147483668"/>
              <ac:picMk id="3994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69"/>
          </pc:sldLayoutMkLst>
          <pc:picChg chg="del">
            <ac:chgData name="Pooja Udayanjali Kannuri" userId="707721dc-ee37-495a-86c4-acec82b0b53c" providerId="ADAL" clId="{F89EBE73-6C86-484B-BC38-E1AD6CC6B889}" dt="2024-04-23T05:07:03.202" v="5739" actId="478"/>
            <ac:picMkLst>
              <pc:docMk/>
              <pc:sldMasterMk cId="0" sldId="2147483680"/>
              <pc:sldLayoutMk cId="0" sldId="2147483669"/>
              <ac:picMk id="4007" creationId="{00000000-0000-0000-0000-000000000000}"/>
            </ac:picMkLst>
          </pc:picChg>
        </pc:sldLayoutChg>
        <pc:sldLayoutChg chg="delSp mod">
          <pc:chgData name="Pooja Udayanjali Kannuri" userId="707721dc-ee37-495a-86c4-acec82b0b53c" providerId="ADAL" clId="{F89EBE73-6C86-484B-BC38-E1AD6CC6B889}" dt="2024-04-23T05:07:05.178" v="5740" actId="478"/>
          <pc:sldLayoutMkLst>
            <pc:docMk/>
            <pc:sldMasterMk cId="0" sldId="2147483680"/>
            <pc:sldLayoutMk cId="0" sldId="2147483670"/>
          </pc:sldLayoutMkLst>
          <pc:picChg chg="del">
            <ac:chgData name="Pooja Udayanjali Kannuri" userId="707721dc-ee37-495a-86c4-acec82b0b53c" providerId="ADAL" clId="{F89EBE73-6C86-484B-BC38-E1AD6CC6B889}" dt="2024-04-23T05:07:05.178" v="5740" actId="478"/>
            <ac:picMkLst>
              <pc:docMk/>
              <pc:sldMasterMk cId="0" sldId="2147483680"/>
              <pc:sldLayoutMk cId="0" sldId="2147483670"/>
              <ac:picMk id="4018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71"/>
          </pc:sldLayoutMkLst>
          <pc:picChg chg="del">
            <ac:chgData name="Pooja Udayanjali Kannuri" userId="707721dc-ee37-495a-86c4-acec82b0b53c" providerId="ADAL" clId="{F89EBE73-6C86-484B-BC38-E1AD6CC6B889}" dt="2024-04-23T05:07:07.494" v="5741" actId="478"/>
            <ac:picMkLst>
              <pc:docMk/>
              <pc:sldMasterMk cId="0" sldId="2147483680"/>
              <pc:sldLayoutMk cId="0" sldId="2147483671"/>
              <ac:picMk id="4108" creationId="{00000000-0000-0000-0000-000000000000}"/>
            </ac:picMkLst>
          </pc:picChg>
        </pc:sldLayoutChg>
        <pc:sldLayoutChg chg="delSp mod">
          <pc:chgData name="Pooja Udayanjali Kannuri" userId="707721dc-ee37-495a-86c4-acec82b0b53c" providerId="ADAL" clId="{F89EBE73-6C86-484B-BC38-E1AD6CC6B889}" dt="2024-04-23T05:07:10.054" v="5742" actId="478"/>
          <pc:sldLayoutMkLst>
            <pc:docMk/>
            <pc:sldMasterMk cId="0" sldId="2147483680"/>
            <pc:sldLayoutMk cId="0" sldId="2147483672"/>
          </pc:sldLayoutMkLst>
          <pc:picChg chg="del">
            <ac:chgData name="Pooja Udayanjali Kannuri" userId="707721dc-ee37-495a-86c4-acec82b0b53c" providerId="ADAL" clId="{F89EBE73-6C86-484B-BC38-E1AD6CC6B889}" dt="2024-04-23T05:07:10.054" v="5742" actId="478"/>
            <ac:picMkLst>
              <pc:docMk/>
              <pc:sldMasterMk cId="0" sldId="2147483680"/>
              <pc:sldLayoutMk cId="0" sldId="2147483672"/>
              <ac:picMk id="4125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73"/>
          </pc:sldLayoutMkLst>
          <pc:picChg chg="del">
            <ac:chgData name="Pooja Udayanjali Kannuri" userId="707721dc-ee37-495a-86c4-acec82b0b53c" providerId="ADAL" clId="{F89EBE73-6C86-484B-BC38-E1AD6CC6B889}" dt="2024-04-23T05:07:12.177" v="5743" actId="478"/>
            <ac:picMkLst>
              <pc:docMk/>
              <pc:sldMasterMk cId="0" sldId="2147483680"/>
              <pc:sldLayoutMk cId="0" sldId="2147483673"/>
              <ac:picMk id="4147" creationId="{00000000-0000-0000-0000-000000000000}"/>
            </ac:picMkLst>
          </pc:picChg>
        </pc:sldLayoutChg>
        <pc:sldLayoutChg chg="delSp del mod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0"/>
            <pc:sldLayoutMk cId="0" sldId="2147483674"/>
          </pc:sldLayoutMkLst>
          <pc:picChg chg="del">
            <ac:chgData name="Pooja Udayanjali Kannuri" userId="707721dc-ee37-495a-86c4-acec82b0b53c" providerId="ADAL" clId="{F89EBE73-6C86-484B-BC38-E1AD6CC6B889}" dt="2024-04-23T05:07:14.765" v="5744" actId="478"/>
            <ac:picMkLst>
              <pc:docMk/>
              <pc:sldMasterMk cId="0" sldId="2147483680"/>
              <pc:sldLayoutMk cId="0" sldId="2147483674"/>
              <ac:picMk id="4236" creationId="{00000000-0000-0000-0000-000000000000}"/>
            </ac:picMkLst>
          </pc:picChg>
        </pc:sldLayoutChg>
        <pc:sldLayoutChg chg="delSp modSp mod">
          <pc:chgData name="Pooja Udayanjali Kannuri" userId="707721dc-ee37-495a-86c4-acec82b0b53c" providerId="ADAL" clId="{F89EBE73-6C86-484B-BC38-E1AD6CC6B889}" dt="2024-04-23T05:07:18.048" v="5745" actId="1036"/>
          <pc:sldLayoutMkLst>
            <pc:docMk/>
            <pc:sldMasterMk cId="0" sldId="2147483680"/>
            <pc:sldLayoutMk cId="0" sldId="2147483675"/>
          </pc:sldLayoutMkLst>
          <pc:spChg chg="mod">
            <ac:chgData name="Pooja Udayanjali Kannuri" userId="707721dc-ee37-495a-86c4-acec82b0b53c" providerId="ADAL" clId="{F89EBE73-6C86-484B-BC38-E1AD6CC6B889}" dt="2024-04-23T05:07:18.048" v="5745" actId="1036"/>
            <ac:spMkLst>
              <pc:docMk/>
              <pc:sldMasterMk cId="0" sldId="2147483680"/>
              <pc:sldLayoutMk cId="0" sldId="2147483675"/>
              <ac:spMk id="4518" creationId="{00000000-0000-0000-0000-000000000000}"/>
            </ac:spMkLst>
          </pc:spChg>
          <pc:spChg chg="del">
            <ac:chgData name="Pooja Udayanjali Kannuri" userId="707721dc-ee37-495a-86c4-acec82b0b53c" providerId="ADAL" clId="{F89EBE73-6C86-484B-BC38-E1AD6CC6B889}" dt="2024-04-23T04:59:59.063" v="5598" actId="478"/>
            <ac:spMkLst>
              <pc:docMk/>
              <pc:sldMasterMk cId="0" sldId="2147483680"/>
              <pc:sldLayoutMk cId="0" sldId="2147483675"/>
              <ac:spMk id="4523" creationId="{00000000-0000-0000-0000-000000000000}"/>
            </ac:spMkLst>
          </pc:spChg>
          <pc:grpChg chg="del">
            <ac:chgData name="Pooja Udayanjali Kannuri" userId="707721dc-ee37-495a-86c4-acec82b0b53c" providerId="ADAL" clId="{F89EBE73-6C86-484B-BC38-E1AD6CC6B889}" dt="2024-04-22T22:15:48.676" v="170" actId="478"/>
            <ac:grpSpMkLst>
              <pc:docMk/>
              <pc:sldMasterMk cId="0" sldId="2147483680"/>
              <pc:sldLayoutMk cId="0" sldId="2147483675"/>
              <ac:grpSpMk id="4256" creationId="{00000000-0000-0000-0000-000000000000}"/>
            </ac:grpSpMkLst>
          </pc:grpChg>
          <pc:grpChg chg="del">
            <ac:chgData name="Pooja Udayanjali Kannuri" userId="707721dc-ee37-495a-86c4-acec82b0b53c" providerId="ADAL" clId="{F89EBE73-6C86-484B-BC38-E1AD6CC6B889}" dt="2024-04-23T05:00:04.502" v="5599" actId="478"/>
            <ac:grpSpMkLst>
              <pc:docMk/>
              <pc:sldMasterMk cId="0" sldId="2147483680"/>
              <pc:sldLayoutMk cId="0" sldId="2147483675"/>
              <ac:grpSpMk id="4261" creationId="{00000000-0000-0000-0000-000000000000}"/>
            </ac:grpSpMkLst>
          </pc:grpChg>
          <pc:picChg chg="del">
            <ac:chgData name="Pooja Udayanjali Kannuri" userId="707721dc-ee37-495a-86c4-acec82b0b53c" providerId="ADAL" clId="{F89EBE73-6C86-484B-BC38-E1AD6CC6B889}" dt="2024-04-22T22:15:44.208" v="169" actId="478"/>
            <ac:picMkLst>
              <pc:docMk/>
              <pc:sldMasterMk cId="0" sldId="2147483680"/>
              <pc:sldLayoutMk cId="0" sldId="2147483675"/>
              <ac:picMk id="4516" creationId="{00000000-0000-0000-0000-000000000000}"/>
            </ac:picMkLst>
          </pc:picChg>
        </pc:sldLayoutChg>
        <pc:sldLayoutChg chg="delSp mod">
          <pc:chgData name="Pooja Udayanjali Kannuri" userId="707721dc-ee37-495a-86c4-acec82b0b53c" providerId="ADAL" clId="{F89EBE73-6C86-484B-BC38-E1AD6CC6B889}" dt="2024-04-23T05:07:23.339" v="5746" actId="478"/>
          <pc:sldLayoutMkLst>
            <pc:docMk/>
            <pc:sldMasterMk cId="0" sldId="2147483680"/>
            <pc:sldLayoutMk cId="0" sldId="2147483676"/>
          </pc:sldLayoutMkLst>
          <pc:picChg chg="del">
            <ac:chgData name="Pooja Udayanjali Kannuri" userId="707721dc-ee37-495a-86c4-acec82b0b53c" providerId="ADAL" clId="{F89EBE73-6C86-484B-BC38-E1AD6CC6B889}" dt="2024-04-23T05:07:23.339" v="5746" actId="478"/>
            <ac:picMkLst>
              <pc:docMk/>
              <pc:sldMasterMk cId="0" sldId="2147483680"/>
              <pc:sldLayoutMk cId="0" sldId="2147483676"/>
              <ac:picMk id="4786" creationId="{00000000-0000-0000-0000-000000000000}"/>
            </ac:picMkLst>
          </pc:picChg>
        </pc:sldLayoutChg>
        <pc:sldLayoutChg chg="delSp mod">
          <pc:chgData name="Pooja Udayanjali Kannuri" userId="707721dc-ee37-495a-86c4-acec82b0b53c" providerId="ADAL" clId="{F89EBE73-6C86-484B-BC38-E1AD6CC6B889}" dt="2024-04-23T05:07:26.373" v="5747" actId="478"/>
          <pc:sldLayoutMkLst>
            <pc:docMk/>
            <pc:sldMasterMk cId="0" sldId="2147483680"/>
            <pc:sldLayoutMk cId="0" sldId="2147483677"/>
          </pc:sldLayoutMkLst>
          <pc:picChg chg="del">
            <ac:chgData name="Pooja Udayanjali Kannuri" userId="707721dc-ee37-495a-86c4-acec82b0b53c" providerId="ADAL" clId="{F89EBE73-6C86-484B-BC38-E1AD6CC6B889}" dt="2024-04-23T05:07:26.373" v="5747" actId="478"/>
            <ac:picMkLst>
              <pc:docMk/>
              <pc:sldMasterMk cId="0" sldId="2147483680"/>
              <pc:sldLayoutMk cId="0" sldId="2147483677"/>
              <ac:picMk id="5044" creationId="{00000000-0000-0000-0000-000000000000}"/>
            </ac:picMkLst>
          </pc:picChg>
        </pc:sldLayoutChg>
      </pc:sldMasterChg>
      <pc:sldMasterChg chg="del delSldLayout">
        <pc:chgData name="Pooja Udayanjali Kannuri" userId="707721dc-ee37-495a-86c4-acec82b0b53c" providerId="ADAL" clId="{F89EBE73-6C86-484B-BC38-E1AD6CC6B889}" dt="2024-04-23T17:20:14.052" v="5800" actId="47"/>
        <pc:sldMasterMkLst>
          <pc:docMk/>
          <pc:sldMasterMk cId="0" sldId="2147483681"/>
        </pc:sldMasterMkLst>
        <pc:sldLayoutChg chg="del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Pooja Udayanjali Kannuri" userId="707721dc-ee37-495a-86c4-acec82b0b53c" providerId="ADAL" clId="{F89EBE73-6C86-484B-BC38-E1AD6CC6B889}" dt="2024-04-23T17:20:14.052" v="5800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Mithila Reddy Chitukula" userId="3b5f4b31-6021-41d6-a685-23ff14c29a3e" providerId="ADAL" clId="{1F0AC6FD-96F8-43EF-B2E6-39A3851B7BE2}"/>
    <pc:docChg chg="addSld delSld modSld sldOrd modSection">
      <pc:chgData name="Mithila Reddy Chitukula" userId="3b5f4b31-6021-41d6-a685-23ff14c29a3e" providerId="ADAL" clId="{1F0AC6FD-96F8-43EF-B2E6-39A3851B7BE2}" dt="2024-04-23T19:42:31.233" v="137" actId="207"/>
      <pc:docMkLst>
        <pc:docMk/>
      </pc:docMkLst>
      <pc:sldChg chg="del">
        <pc:chgData name="Mithila Reddy Chitukula" userId="3b5f4b31-6021-41d6-a685-23ff14c29a3e" providerId="ADAL" clId="{1F0AC6FD-96F8-43EF-B2E6-39A3851B7BE2}" dt="2024-04-23T19:36:08.049" v="15" actId="47"/>
        <pc:sldMkLst>
          <pc:docMk/>
          <pc:sldMk cId="1670415627" sldId="319"/>
        </pc:sldMkLst>
      </pc:sldChg>
      <pc:sldChg chg="ord">
        <pc:chgData name="Mithila Reddy Chitukula" userId="3b5f4b31-6021-41d6-a685-23ff14c29a3e" providerId="ADAL" clId="{1F0AC6FD-96F8-43EF-B2E6-39A3851B7BE2}" dt="2024-04-23T19:36:56.318" v="19"/>
        <pc:sldMkLst>
          <pc:docMk/>
          <pc:sldMk cId="2174673102" sldId="323"/>
        </pc:sldMkLst>
      </pc:sldChg>
      <pc:sldChg chg="ord">
        <pc:chgData name="Mithila Reddy Chitukula" userId="3b5f4b31-6021-41d6-a685-23ff14c29a3e" providerId="ADAL" clId="{1F0AC6FD-96F8-43EF-B2E6-39A3851B7BE2}" dt="2024-04-23T19:41:12.766" v="134"/>
        <pc:sldMkLst>
          <pc:docMk/>
          <pc:sldMk cId="3183524024" sldId="326"/>
        </pc:sldMkLst>
      </pc:sldChg>
      <pc:sldChg chg="modSp">
        <pc:chgData name="Mithila Reddy Chitukula" userId="3b5f4b31-6021-41d6-a685-23ff14c29a3e" providerId="ADAL" clId="{1F0AC6FD-96F8-43EF-B2E6-39A3851B7BE2}" dt="2024-04-23T19:42:31.233" v="137" actId="207"/>
        <pc:sldMkLst>
          <pc:docMk/>
          <pc:sldMk cId="3606900687" sldId="329"/>
        </pc:sldMkLst>
        <pc:graphicFrameChg chg="mod">
          <ac:chgData name="Mithila Reddy Chitukula" userId="3b5f4b31-6021-41d6-a685-23ff14c29a3e" providerId="ADAL" clId="{1F0AC6FD-96F8-43EF-B2E6-39A3851B7BE2}" dt="2024-04-23T19:42:31.233" v="137" actId="207"/>
          <ac:graphicFrameMkLst>
            <pc:docMk/>
            <pc:sldMk cId="3606900687" sldId="329"/>
            <ac:graphicFrameMk id="12" creationId="{A19DF0E9-849D-24E8-504F-B2C3D1426D05}"/>
          </ac:graphicFrameMkLst>
        </pc:graphicFrameChg>
      </pc:sldChg>
      <pc:sldChg chg="modSp mod">
        <pc:chgData name="Mithila Reddy Chitukula" userId="3b5f4b31-6021-41d6-a685-23ff14c29a3e" providerId="ADAL" clId="{1F0AC6FD-96F8-43EF-B2E6-39A3851B7BE2}" dt="2024-04-23T16:16:36.009" v="14" actId="1036"/>
        <pc:sldMkLst>
          <pc:docMk/>
          <pc:sldMk cId="724464529" sldId="339"/>
        </pc:sldMkLst>
        <pc:cxnChg chg="mod">
          <ac:chgData name="Mithila Reddy Chitukula" userId="3b5f4b31-6021-41d6-a685-23ff14c29a3e" providerId="ADAL" clId="{1F0AC6FD-96F8-43EF-B2E6-39A3851B7BE2}" dt="2024-04-23T16:16:36.009" v="14" actId="1036"/>
          <ac:cxnSpMkLst>
            <pc:docMk/>
            <pc:sldMk cId="724464529" sldId="339"/>
            <ac:cxnSpMk id="3" creationId="{5CB731EE-B87B-D7E2-DEAB-E5D38082BB10}"/>
          </ac:cxnSpMkLst>
        </pc:cxnChg>
      </pc:sldChg>
      <pc:sldChg chg="addSp modSp new mod ord">
        <pc:chgData name="Mithila Reddy Chitukula" userId="3b5f4b31-6021-41d6-a685-23ff14c29a3e" providerId="ADAL" clId="{1F0AC6FD-96F8-43EF-B2E6-39A3851B7BE2}" dt="2024-04-23T19:41:09.385" v="132"/>
        <pc:sldMkLst>
          <pc:docMk/>
          <pc:sldMk cId="3468300057" sldId="351"/>
        </pc:sldMkLst>
        <pc:spChg chg="mod">
          <ac:chgData name="Mithila Reddy Chitukula" userId="3b5f4b31-6021-41d6-a685-23ff14c29a3e" providerId="ADAL" clId="{1F0AC6FD-96F8-43EF-B2E6-39A3851B7BE2}" dt="2024-04-23T19:38:38.716" v="69" actId="20577"/>
          <ac:spMkLst>
            <pc:docMk/>
            <pc:sldMk cId="3468300057" sldId="351"/>
            <ac:spMk id="2" creationId="{7F0F757F-65F5-9AE3-A34E-8E944E04C068}"/>
          </ac:spMkLst>
        </pc:spChg>
        <pc:spChg chg="mod">
          <ac:chgData name="Mithila Reddy Chitukula" userId="3b5f4b31-6021-41d6-a685-23ff14c29a3e" providerId="ADAL" clId="{1F0AC6FD-96F8-43EF-B2E6-39A3851B7BE2}" dt="2024-04-23T19:39:33.789" v="121" actId="1076"/>
          <ac:spMkLst>
            <pc:docMk/>
            <pc:sldMk cId="3468300057" sldId="351"/>
            <ac:spMk id="3" creationId="{75DE8A49-5479-734A-14BE-D680BDE2C57A}"/>
          </ac:spMkLst>
        </pc:spChg>
        <pc:spChg chg="mod">
          <ac:chgData name="Mithila Reddy Chitukula" userId="3b5f4b31-6021-41d6-a685-23ff14c29a3e" providerId="ADAL" clId="{1F0AC6FD-96F8-43EF-B2E6-39A3851B7BE2}" dt="2024-04-23T19:39:33.789" v="121" actId="1076"/>
          <ac:spMkLst>
            <pc:docMk/>
            <pc:sldMk cId="3468300057" sldId="351"/>
            <ac:spMk id="4" creationId="{A7877589-3919-D77E-86B3-0AB3453CA117}"/>
          </ac:spMkLst>
        </pc:spChg>
        <pc:spChg chg="mod">
          <ac:chgData name="Mithila Reddy Chitukula" userId="3b5f4b31-6021-41d6-a685-23ff14c29a3e" providerId="ADAL" clId="{1F0AC6FD-96F8-43EF-B2E6-39A3851B7BE2}" dt="2024-04-23T19:39:33.789" v="121" actId="1076"/>
          <ac:spMkLst>
            <pc:docMk/>
            <pc:sldMk cId="3468300057" sldId="351"/>
            <ac:spMk id="5" creationId="{B1311546-F3D1-4793-3A29-AB5E7E9430B0}"/>
          </ac:spMkLst>
        </pc:spChg>
        <pc:spChg chg="mod">
          <ac:chgData name="Mithila Reddy Chitukula" userId="3b5f4b31-6021-41d6-a685-23ff14c29a3e" providerId="ADAL" clId="{1F0AC6FD-96F8-43EF-B2E6-39A3851B7BE2}" dt="2024-04-23T19:39:33.789" v="121" actId="1076"/>
          <ac:spMkLst>
            <pc:docMk/>
            <pc:sldMk cId="3468300057" sldId="351"/>
            <ac:spMk id="6" creationId="{CCFA9150-23E5-0635-64ED-02BEC4D1DEE6}"/>
          </ac:spMkLst>
        </pc:spChg>
        <pc:spChg chg="mod">
          <ac:chgData name="Mithila Reddy Chitukula" userId="3b5f4b31-6021-41d6-a685-23ff14c29a3e" providerId="ADAL" clId="{1F0AC6FD-96F8-43EF-B2E6-39A3851B7BE2}" dt="2024-04-23T19:39:33.789" v="121" actId="1076"/>
          <ac:spMkLst>
            <pc:docMk/>
            <pc:sldMk cId="3468300057" sldId="351"/>
            <ac:spMk id="7" creationId="{A3640354-B5BA-4F55-E35A-2CFC89902B8D}"/>
          </ac:spMkLst>
        </pc:spChg>
        <pc:spChg chg="mod">
          <ac:chgData name="Mithila Reddy Chitukula" userId="3b5f4b31-6021-41d6-a685-23ff14c29a3e" providerId="ADAL" clId="{1F0AC6FD-96F8-43EF-B2E6-39A3851B7BE2}" dt="2024-04-23T19:39:33.789" v="121" actId="1076"/>
          <ac:spMkLst>
            <pc:docMk/>
            <pc:sldMk cId="3468300057" sldId="351"/>
            <ac:spMk id="8" creationId="{11D7922B-7B30-D747-5490-610DC083DDDB}"/>
          </ac:spMkLst>
        </pc:spChg>
        <pc:picChg chg="add mod">
          <ac:chgData name="Mithila Reddy Chitukula" userId="3b5f4b31-6021-41d6-a685-23ff14c29a3e" providerId="ADAL" clId="{1F0AC6FD-96F8-43EF-B2E6-39A3851B7BE2}" dt="2024-04-23T19:39:29.169" v="120" actId="1076"/>
          <ac:picMkLst>
            <pc:docMk/>
            <pc:sldMk cId="3468300057" sldId="351"/>
            <ac:picMk id="9" creationId="{70B9A9C7-A9C7-A471-A592-FA2CAC394FA6}"/>
          </ac:picMkLst>
        </pc:picChg>
        <pc:cxnChg chg="add mod">
          <ac:chgData name="Mithila Reddy Chitukula" userId="3b5f4b31-6021-41d6-a685-23ff14c29a3e" providerId="ADAL" clId="{1F0AC6FD-96F8-43EF-B2E6-39A3851B7BE2}" dt="2024-04-23T19:40:15.287" v="130" actId="208"/>
          <ac:cxnSpMkLst>
            <pc:docMk/>
            <pc:sldMk cId="3468300057" sldId="351"/>
            <ac:cxnSpMk id="11" creationId="{3E5AAB69-2BFF-A575-E543-B36A2EFA8031}"/>
          </ac:cxnSpMkLst>
        </pc:cxnChg>
        <pc:cxnChg chg="add mod">
          <ac:chgData name="Mithila Reddy Chitukula" userId="3b5f4b31-6021-41d6-a685-23ff14c29a3e" providerId="ADAL" clId="{1F0AC6FD-96F8-43EF-B2E6-39A3851B7BE2}" dt="2024-04-23T19:40:15.287" v="130" actId="208"/>
          <ac:cxnSpMkLst>
            <pc:docMk/>
            <pc:sldMk cId="3468300057" sldId="351"/>
            <ac:cxnSpMk id="12" creationId="{E5D8E077-8476-2E8B-3B33-4102468E74F0}"/>
          </ac:cxnSpMkLst>
        </pc:cxnChg>
        <pc:cxnChg chg="add mod">
          <ac:chgData name="Mithila Reddy Chitukula" userId="3b5f4b31-6021-41d6-a685-23ff14c29a3e" providerId="ADAL" clId="{1F0AC6FD-96F8-43EF-B2E6-39A3851B7BE2}" dt="2024-04-23T19:40:15.287" v="130" actId="208"/>
          <ac:cxnSpMkLst>
            <pc:docMk/>
            <pc:sldMk cId="3468300057" sldId="351"/>
            <ac:cxnSpMk id="13" creationId="{E935CE2B-5806-51F1-3EF4-575D6C4A8173}"/>
          </ac:cxnSpMkLst>
        </pc:cxnChg>
      </pc:sldChg>
    </pc:docChg>
  </pc:docChgLst>
  <pc:docChgLst>
    <pc:chgData name="Rahul Chowdary Kunku" userId="4aedcc9d-8e26-4d62-8f96-0a965882e10d" providerId="ADAL" clId="{5FA5CAFE-834C-4E2A-92A7-5850070F68DF}"/>
    <pc:docChg chg="undo redo custSel addSld delSld modSld sldOrd modSection">
      <pc:chgData name="Rahul Chowdary Kunku" userId="4aedcc9d-8e26-4d62-8f96-0a965882e10d" providerId="ADAL" clId="{5FA5CAFE-834C-4E2A-92A7-5850070F68DF}" dt="2024-04-24T05:51:26.991" v="3318" actId="20577"/>
      <pc:docMkLst>
        <pc:docMk/>
      </pc:docMkLst>
      <pc:sldChg chg="addSp modSp mod">
        <pc:chgData name="Rahul Chowdary Kunku" userId="4aedcc9d-8e26-4d62-8f96-0a965882e10d" providerId="ADAL" clId="{5FA5CAFE-834C-4E2A-92A7-5850070F68DF}" dt="2024-04-23T20:32:34.049" v="3260" actId="1076"/>
        <pc:sldMkLst>
          <pc:docMk/>
          <pc:sldMk cId="0" sldId="256"/>
        </pc:sldMkLst>
        <pc:spChg chg="mod">
          <ac:chgData name="Rahul Chowdary Kunku" userId="4aedcc9d-8e26-4d62-8f96-0a965882e10d" providerId="ADAL" clId="{5FA5CAFE-834C-4E2A-92A7-5850070F68DF}" dt="2024-04-23T02:31:00.548" v="1075" actId="255"/>
          <ac:spMkLst>
            <pc:docMk/>
            <pc:sldMk cId="0" sldId="256"/>
            <ac:spMk id="5062" creationId="{00000000-0000-0000-0000-000000000000}"/>
          </ac:spMkLst>
        </pc:spChg>
        <pc:picChg chg="add mod">
          <ac:chgData name="Rahul Chowdary Kunku" userId="4aedcc9d-8e26-4d62-8f96-0a965882e10d" providerId="ADAL" clId="{5FA5CAFE-834C-4E2A-92A7-5850070F68DF}" dt="2024-04-23T20:32:34.049" v="3260" actId="1076"/>
          <ac:picMkLst>
            <pc:docMk/>
            <pc:sldMk cId="0" sldId="256"/>
            <ac:picMk id="4" creationId="{76356A79-333B-A9E3-C54D-B37B3E3EB076}"/>
          </ac:picMkLst>
        </pc:picChg>
      </pc:sldChg>
      <pc:sldChg chg="modSp mod">
        <pc:chgData name="Rahul Chowdary Kunku" userId="4aedcc9d-8e26-4d62-8f96-0a965882e10d" providerId="ADAL" clId="{5FA5CAFE-834C-4E2A-92A7-5850070F68DF}" dt="2024-04-23T02:31:22.257" v="1079" actId="2711"/>
        <pc:sldMkLst>
          <pc:docMk/>
          <pc:sldMk cId="0" sldId="260"/>
        </pc:sldMkLst>
        <pc:spChg chg="mod">
          <ac:chgData name="Rahul Chowdary Kunku" userId="4aedcc9d-8e26-4d62-8f96-0a965882e10d" providerId="ADAL" clId="{5FA5CAFE-834C-4E2A-92A7-5850070F68DF}" dt="2024-04-23T02:31:22.257" v="1079" actId="2711"/>
          <ac:spMkLst>
            <pc:docMk/>
            <pc:sldMk cId="0" sldId="260"/>
            <ac:spMk id="2" creationId="{0CBA396F-22AE-2B6D-A8FB-7A23F08F4BE7}"/>
          </ac:spMkLst>
        </pc:spChg>
        <pc:spChg chg="mod">
          <ac:chgData name="Rahul Chowdary Kunku" userId="4aedcc9d-8e26-4d62-8f96-0a965882e10d" providerId="ADAL" clId="{5FA5CAFE-834C-4E2A-92A7-5850070F68DF}" dt="2024-04-23T00:04:06.750" v="508" actId="20577"/>
          <ac:spMkLst>
            <pc:docMk/>
            <pc:sldMk cId="0" sldId="260"/>
            <ac:spMk id="5173" creationId="{00000000-0000-0000-0000-000000000000}"/>
          </ac:spMkLst>
        </pc:spChg>
        <pc:grpChg chg="mod">
          <ac:chgData name="Rahul Chowdary Kunku" userId="4aedcc9d-8e26-4d62-8f96-0a965882e10d" providerId="ADAL" clId="{5FA5CAFE-834C-4E2A-92A7-5850070F68DF}" dt="2024-04-23T02:31:20.680" v="1078" actId="14100"/>
          <ac:grpSpMkLst>
            <pc:docMk/>
            <pc:sldMk cId="0" sldId="260"/>
            <ac:grpSpMk id="54" creationId="{15CB4007-872C-77D3-2A78-3790EEBC37AC}"/>
          </ac:grpSpMkLst>
        </pc:grpChg>
      </pc:sldChg>
      <pc:sldChg chg="modSp mod">
        <pc:chgData name="Rahul Chowdary Kunku" userId="4aedcc9d-8e26-4d62-8f96-0a965882e10d" providerId="ADAL" clId="{5FA5CAFE-834C-4E2A-92A7-5850070F68DF}" dt="2024-04-24T05:51:26.991" v="3318" actId="20577"/>
        <pc:sldMkLst>
          <pc:docMk/>
          <pc:sldMk cId="3383160605" sldId="313"/>
        </pc:sldMkLst>
        <pc:spChg chg="mod">
          <ac:chgData name="Rahul Chowdary Kunku" userId="4aedcc9d-8e26-4d62-8f96-0a965882e10d" providerId="ADAL" clId="{5FA5CAFE-834C-4E2A-92A7-5850070F68DF}" dt="2024-04-24T05:51:26.991" v="3318" actId="20577"/>
          <ac:spMkLst>
            <pc:docMk/>
            <pc:sldMk cId="3383160605" sldId="313"/>
            <ac:spMk id="2" creationId="{28FC299A-BA25-544E-5581-74D5FD424AF0}"/>
          </ac:spMkLst>
        </pc:spChg>
      </pc:sldChg>
      <pc:sldChg chg="modSp mod">
        <pc:chgData name="Rahul Chowdary Kunku" userId="4aedcc9d-8e26-4d62-8f96-0a965882e10d" providerId="ADAL" clId="{5FA5CAFE-834C-4E2A-92A7-5850070F68DF}" dt="2024-04-23T03:45:21.198" v="1820" actId="207"/>
        <pc:sldMkLst>
          <pc:docMk/>
          <pc:sldMk cId="435389757" sldId="317"/>
        </pc:sldMkLst>
        <pc:graphicFrameChg chg="modGraphic">
          <ac:chgData name="Rahul Chowdary Kunku" userId="4aedcc9d-8e26-4d62-8f96-0a965882e10d" providerId="ADAL" clId="{5FA5CAFE-834C-4E2A-92A7-5850070F68DF}" dt="2024-04-23T03:45:21.198" v="1820" actId="207"/>
          <ac:graphicFrameMkLst>
            <pc:docMk/>
            <pc:sldMk cId="435389757" sldId="317"/>
            <ac:graphicFrameMk id="7" creationId="{6718BFCB-03C5-BA6B-E4C0-15C442F4656B}"/>
          </ac:graphicFrameMkLst>
        </pc:graphicFrameChg>
      </pc:sldChg>
      <pc:sldChg chg="addSp delSp modSp add mod">
        <pc:chgData name="Rahul Chowdary Kunku" userId="4aedcc9d-8e26-4d62-8f96-0a965882e10d" providerId="ADAL" clId="{5FA5CAFE-834C-4E2A-92A7-5850070F68DF}" dt="2024-04-23T02:06:26.136" v="660" actId="20577"/>
        <pc:sldMkLst>
          <pc:docMk/>
          <pc:sldMk cId="1670415627" sldId="319"/>
        </pc:sldMkLst>
        <pc:spChg chg="add mod topLvl">
          <ac:chgData name="Rahul Chowdary Kunku" userId="4aedcc9d-8e26-4d62-8f96-0a965882e10d" providerId="ADAL" clId="{5FA5CAFE-834C-4E2A-92A7-5850070F68DF}" dt="2024-04-22T23:20:20.721" v="33" actId="1076"/>
          <ac:spMkLst>
            <pc:docMk/>
            <pc:sldMk cId="1670415627" sldId="319"/>
            <ac:spMk id="2" creationId="{7B835288-0C20-2A74-007E-DCEAD5A7511D}"/>
          </ac:spMkLst>
        </pc:spChg>
        <pc:spChg chg="add mod topLvl">
          <ac:chgData name="Rahul Chowdary Kunku" userId="4aedcc9d-8e26-4d62-8f96-0a965882e10d" providerId="ADAL" clId="{5FA5CAFE-834C-4E2A-92A7-5850070F68DF}" dt="2024-04-22T23:20:25.261" v="34" actId="1076"/>
          <ac:spMkLst>
            <pc:docMk/>
            <pc:sldMk cId="1670415627" sldId="319"/>
            <ac:spMk id="3" creationId="{1CBD6F35-3DCA-2899-CB8E-63CAEE480026}"/>
          </ac:spMkLst>
        </pc:spChg>
        <pc:spChg chg="del">
          <ac:chgData name="Rahul Chowdary Kunku" userId="4aedcc9d-8e26-4d62-8f96-0a965882e10d" providerId="ADAL" clId="{5FA5CAFE-834C-4E2A-92A7-5850070F68DF}" dt="2024-04-22T23:20:56.011" v="39" actId="478"/>
          <ac:spMkLst>
            <pc:docMk/>
            <pc:sldMk cId="1670415627" sldId="319"/>
            <ac:spMk id="6" creationId="{6CCB5A71-BC7F-71D8-4662-E41EBFE9F47F}"/>
          </ac:spMkLst>
        </pc:spChg>
        <pc:spChg chg="add del mod">
          <ac:chgData name="Rahul Chowdary Kunku" userId="4aedcc9d-8e26-4d62-8f96-0a965882e10d" providerId="ADAL" clId="{5FA5CAFE-834C-4E2A-92A7-5850070F68DF}" dt="2024-04-22T23:21:01.849" v="41" actId="478"/>
          <ac:spMkLst>
            <pc:docMk/>
            <pc:sldMk cId="1670415627" sldId="319"/>
            <ac:spMk id="8" creationId="{801F71CF-E5A5-F77C-8D82-3AC59022418A}"/>
          </ac:spMkLst>
        </pc:spChg>
        <pc:spChg chg="add del mod">
          <ac:chgData name="Rahul Chowdary Kunku" userId="4aedcc9d-8e26-4d62-8f96-0a965882e10d" providerId="ADAL" clId="{5FA5CAFE-834C-4E2A-92A7-5850070F68DF}" dt="2024-04-22T23:21:59.264" v="81" actId="478"/>
          <ac:spMkLst>
            <pc:docMk/>
            <pc:sldMk cId="1670415627" sldId="319"/>
            <ac:spMk id="10" creationId="{9EEB6ED2-1A5E-B4E5-3AC0-F7109DFC0433}"/>
          </ac:spMkLst>
        </pc:spChg>
        <pc:spChg chg="add mod">
          <ac:chgData name="Rahul Chowdary Kunku" userId="4aedcc9d-8e26-4d62-8f96-0a965882e10d" providerId="ADAL" clId="{5FA5CAFE-834C-4E2A-92A7-5850070F68DF}" dt="2024-04-22T23:23:04.592" v="136" actId="20577"/>
          <ac:spMkLst>
            <pc:docMk/>
            <pc:sldMk cId="1670415627" sldId="319"/>
            <ac:spMk id="11" creationId="{6AF50CC5-EC16-BB43-DCFB-0D90341E3138}"/>
          </ac:spMkLst>
        </pc:spChg>
        <pc:spChg chg="add mod">
          <ac:chgData name="Rahul Chowdary Kunku" userId="4aedcc9d-8e26-4d62-8f96-0a965882e10d" providerId="ADAL" clId="{5FA5CAFE-834C-4E2A-92A7-5850070F68DF}" dt="2024-04-22T23:24:04.395" v="154"/>
          <ac:spMkLst>
            <pc:docMk/>
            <pc:sldMk cId="1670415627" sldId="319"/>
            <ac:spMk id="12" creationId="{823046E0-89FF-CBB9-6242-794BAF4C9D3F}"/>
          </ac:spMkLst>
        </pc:spChg>
        <pc:spChg chg="add mod">
          <ac:chgData name="Rahul Chowdary Kunku" userId="4aedcc9d-8e26-4d62-8f96-0a965882e10d" providerId="ADAL" clId="{5FA5CAFE-834C-4E2A-92A7-5850070F68DF}" dt="2024-04-22T23:24:02.249" v="153"/>
          <ac:spMkLst>
            <pc:docMk/>
            <pc:sldMk cId="1670415627" sldId="319"/>
            <ac:spMk id="13" creationId="{9EFE80EC-135C-1354-FE18-35908ACE2157}"/>
          </ac:spMkLst>
        </pc:spChg>
        <pc:spChg chg="add mod">
          <ac:chgData name="Rahul Chowdary Kunku" userId="4aedcc9d-8e26-4d62-8f96-0a965882e10d" providerId="ADAL" clId="{5FA5CAFE-834C-4E2A-92A7-5850070F68DF}" dt="2024-04-22T23:24:02.249" v="153"/>
          <ac:spMkLst>
            <pc:docMk/>
            <pc:sldMk cId="1670415627" sldId="319"/>
            <ac:spMk id="14" creationId="{CE59244C-7E9B-BCA4-0FE0-4F4F6D5DB62E}"/>
          </ac:spMkLst>
        </pc:spChg>
        <pc:spChg chg="add mod">
          <ac:chgData name="Rahul Chowdary Kunku" userId="4aedcc9d-8e26-4d62-8f96-0a965882e10d" providerId="ADAL" clId="{5FA5CAFE-834C-4E2A-92A7-5850070F68DF}" dt="2024-04-22T23:24:02.249" v="153"/>
          <ac:spMkLst>
            <pc:docMk/>
            <pc:sldMk cId="1670415627" sldId="319"/>
            <ac:spMk id="15" creationId="{59773FB8-8FEA-09D8-C23F-5BB32BAF8181}"/>
          </ac:spMkLst>
        </pc:spChg>
        <pc:spChg chg="add mod">
          <ac:chgData name="Rahul Chowdary Kunku" userId="4aedcc9d-8e26-4d62-8f96-0a965882e10d" providerId="ADAL" clId="{5FA5CAFE-834C-4E2A-92A7-5850070F68DF}" dt="2024-04-22T23:24:21.042" v="171" actId="20577"/>
          <ac:spMkLst>
            <pc:docMk/>
            <pc:sldMk cId="1670415627" sldId="319"/>
            <ac:spMk id="16" creationId="{C55AA2A3-3E7A-2E55-B8FF-187316D0412E}"/>
          </ac:spMkLst>
        </pc:spChg>
        <pc:spChg chg="add mod">
          <ac:chgData name="Rahul Chowdary Kunku" userId="4aedcc9d-8e26-4d62-8f96-0a965882e10d" providerId="ADAL" clId="{5FA5CAFE-834C-4E2A-92A7-5850070F68DF}" dt="2024-04-22T23:24:14.684" v="156" actId="1076"/>
          <ac:spMkLst>
            <pc:docMk/>
            <pc:sldMk cId="1670415627" sldId="319"/>
            <ac:spMk id="17" creationId="{07092246-339A-1E9E-4DDF-232C6AD08001}"/>
          </ac:spMkLst>
        </pc:spChg>
        <pc:spChg chg="add mod">
          <ac:chgData name="Rahul Chowdary Kunku" userId="4aedcc9d-8e26-4d62-8f96-0a965882e10d" providerId="ADAL" clId="{5FA5CAFE-834C-4E2A-92A7-5850070F68DF}" dt="2024-04-22T23:24:14.684" v="156" actId="1076"/>
          <ac:spMkLst>
            <pc:docMk/>
            <pc:sldMk cId="1670415627" sldId="319"/>
            <ac:spMk id="18" creationId="{4604220D-B5E8-27ED-C180-FCF1B8E2EB70}"/>
          </ac:spMkLst>
        </pc:spChg>
        <pc:spChg chg="add mod">
          <ac:chgData name="Rahul Chowdary Kunku" userId="4aedcc9d-8e26-4d62-8f96-0a965882e10d" providerId="ADAL" clId="{5FA5CAFE-834C-4E2A-92A7-5850070F68DF}" dt="2024-04-22T23:24:26.140" v="185" actId="20577"/>
          <ac:spMkLst>
            <pc:docMk/>
            <pc:sldMk cId="1670415627" sldId="319"/>
            <ac:spMk id="19" creationId="{9E4AFD31-FBBC-4D7A-329B-BF5A3475FAB9}"/>
          </ac:spMkLst>
        </pc:spChg>
        <pc:spChg chg="mod">
          <ac:chgData name="Rahul Chowdary Kunku" userId="4aedcc9d-8e26-4d62-8f96-0a965882e10d" providerId="ADAL" clId="{5FA5CAFE-834C-4E2A-92A7-5850070F68DF}" dt="2024-04-23T02:06:26.136" v="660" actId="20577"/>
          <ac:spMkLst>
            <pc:docMk/>
            <pc:sldMk cId="1670415627" sldId="319"/>
            <ac:spMk id="7554" creationId="{00000000-0000-0000-0000-000000000000}"/>
          </ac:spMkLst>
        </pc:spChg>
        <pc:spChg chg="del">
          <ac:chgData name="Rahul Chowdary Kunku" userId="4aedcc9d-8e26-4d62-8f96-0a965882e10d" providerId="ADAL" clId="{5FA5CAFE-834C-4E2A-92A7-5850070F68DF}" dt="2024-04-22T23:20:59.627" v="40" actId="478"/>
          <ac:spMkLst>
            <pc:docMk/>
            <pc:sldMk cId="1670415627" sldId="319"/>
            <ac:spMk id="7555" creationId="{00000000-0000-0000-0000-000000000000}"/>
          </ac:spMkLst>
        </pc:spChg>
        <pc:spChg chg="mod">
          <ac:chgData name="Rahul Chowdary Kunku" userId="4aedcc9d-8e26-4d62-8f96-0a965882e10d" providerId="ADAL" clId="{5FA5CAFE-834C-4E2A-92A7-5850070F68DF}" dt="2024-04-22T23:23:13.972" v="142" actId="20577"/>
          <ac:spMkLst>
            <pc:docMk/>
            <pc:sldMk cId="1670415627" sldId="319"/>
            <ac:spMk id="7556" creationId="{00000000-0000-0000-0000-000000000000}"/>
          </ac:spMkLst>
        </pc:spChg>
        <pc:spChg chg="mod">
          <ac:chgData name="Rahul Chowdary Kunku" userId="4aedcc9d-8e26-4d62-8f96-0a965882e10d" providerId="ADAL" clId="{5FA5CAFE-834C-4E2A-92A7-5850070F68DF}" dt="2024-04-22T23:20:51.919" v="38" actId="6549"/>
          <ac:spMkLst>
            <pc:docMk/>
            <pc:sldMk cId="1670415627" sldId="319"/>
            <ac:spMk id="7557" creationId="{00000000-0000-0000-0000-000000000000}"/>
          </ac:spMkLst>
        </pc:spChg>
        <pc:spChg chg="del mod">
          <ac:chgData name="Rahul Chowdary Kunku" userId="4aedcc9d-8e26-4d62-8f96-0a965882e10d" providerId="ADAL" clId="{5FA5CAFE-834C-4E2A-92A7-5850070F68DF}" dt="2024-04-22T23:21:56.535" v="80" actId="478"/>
          <ac:spMkLst>
            <pc:docMk/>
            <pc:sldMk cId="1670415627" sldId="319"/>
            <ac:spMk id="7558" creationId="{00000000-0000-0000-0000-000000000000}"/>
          </ac:spMkLst>
        </pc:spChg>
        <pc:grpChg chg="add del mod">
          <ac:chgData name="Rahul Chowdary Kunku" userId="4aedcc9d-8e26-4d62-8f96-0a965882e10d" providerId="ADAL" clId="{5FA5CAFE-834C-4E2A-92A7-5850070F68DF}" dt="2024-04-22T23:20:15.039" v="32" actId="165"/>
          <ac:grpSpMkLst>
            <pc:docMk/>
            <pc:sldMk cId="1670415627" sldId="319"/>
            <ac:grpSpMk id="4" creationId="{914715DC-E0F0-CC70-3F85-2FE63AA3EE1A}"/>
          </ac:grpSpMkLst>
        </pc:grpChg>
        <pc:grpChg chg="mod">
          <ac:chgData name="Rahul Chowdary Kunku" userId="4aedcc9d-8e26-4d62-8f96-0a965882e10d" providerId="ADAL" clId="{5FA5CAFE-834C-4E2A-92A7-5850070F68DF}" dt="2024-04-22T23:16:57.453" v="12" actId="1076"/>
          <ac:grpSpMkLst>
            <pc:docMk/>
            <pc:sldMk cId="1670415627" sldId="319"/>
            <ac:grpSpMk id="7561" creationId="{00000000-0000-0000-0000-000000000000}"/>
          </ac:grpSpMkLst>
        </pc:grpChg>
        <pc:grpChg chg="mod">
          <ac:chgData name="Rahul Chowdary Kunku" userId="4aedcc9d-8e26-4d62-8f96-0a965882e10d" providerId="ADAL" clId="{5FA5CAFE-834C-4E2A-92A7-5850070F68DF}" dt="2024-04-22T23:16:25.316" v="7" actId="1076"/>
          <ac:grpSpMkLst>
            <pc:docMk/>
            <pc:sldMk cId="1670415627" sldId="319"/>
            <ac:grpSpMk id="7564" creationId="{00000000-0000-0000-0000-000000000000}"/>
          </ac:grpSpMkLst>
        </pc:grpChg>
        <pc:grpChg chg="mod">
          <ac:chgData name="Rahul Chowdary Kunku" userId="4aedcc9d-8e26-4d62-8f96-0a965882e10d" providerId="ADAL" clId="{5FA5CAFE-834C-4E2A-92A7-5850070F68DF}" dt="2024-04-22T23:16:29.833" v="8" actId="1076"/>
          <ac:grpSpMkLst>
            <pc:docMk/>
            <pc:sldMk cId="1670415627" sldId="319"/>
            <ac:grpSpMk id="7575" creationId="{00000000-0000-0000-0000-000000000000}"/>
          </ac:grpSpMkLst>
        </pc:grpChg>
        <pc:picChg chg="add del mod">
          <ac:chgData name="Rahul Chowdary Kunku" userId="4aedcc9d-8e26-4d62-8f96-0a965882e10d" providerId="ADAL" clId="{5FA5CAFE-834C-4E2A-92A7-5850070F68DF}" dt="2024-04-22T23:19:04.523" v="19" actId="478"/>
          <ac:picMkLst>
            <pc:docMk/>
            <pc:sldMk cId="1670415627" sldId="319"/>
            <ac:picMk id="7559" creationId="{00000000-0000-0000-0000-000000000000}"/>
          </ac:picMkLst>
        </pc:picChg>
        <pc:picChg chg="del">
          <ac:chgData name="Rahul Chowdary Kunku" userId="4aedcc9d-8e26-4d62-8f96-0a965882e10d" providerId="ADAL" clId="{5FA5CAFE-834C-4E2A-92A7-5850070F68DF}" dt="2024-04-22T23:19:03.136" v="18" actId="478"/>
          <ac:picMkLst>
            <pc:docMk/>
            <pc:sldMk cId="1670415627" sldId="319"/>
            <ac:picMk id="7560" creationId="{00000000-0000-0000-0000-000000000000}"/>
          </ac:picMkLst>
        </pc:picChg>
      </pc:sldChg>
      <pc:sldChg chg="add del">
        <pc:chgData name="Rahul Chowdary Kunku" userId="4aedcc9d-8e26-4d62-8f96-0a965882e10d" providerId="ADAL" clId="{5FA5CAFE-834C-4E2A-92A7-5850070F68DF}" dt="2024-04-22T23:25:20.582" v="187" actId="47"/>
        <pc:sldMkLst>
          <pc:docMk/>
          <pc:sldMk cId="152558531" sldId="320"/>
        </pc:sldMkLst>
      </pc:sldChg>
      <pc:sldChg chg="addSp delSp modSp add mod">
        <pc:chgData name="Rahul Chowdary Kunku" userId="4aedcc9d-8e26-4d62-8f96-0a965882e10d" providerId="ADAL" clId="{5FA5CAFE-834C-4E2A-92A7-5850070F68DF}" dt="2024-04-23T02:32:12.264" v="1094" actId="2711"/>
        <pc:sldMkLst>
          <pc:docMk/>
          <pc:sldMk cId="1579087990" sldId="320"/>
        </pc:sldMkLst>
        <pc:spChg chg="add mod">
          <ac:chgData name="Rahul Chowdary Kunku" userId="4aedcc9d-8e26-4d62-8f96-0a965882e10d" providerId="ADAL" clId="{5FA5CAFE-834C-4E2A-92A7-5850070F68DF}" dt="2024-04-23T02:31:54.989" v="1090" actId="1076"/>
          <ac:spMkLst>
            <pc:docMk/>
            <pc:sldMk cId="1579087990" sldId="320"/>
            <ac:spMk id="2" creationId="{95E038CA-4418-4894-5E4C-3D51D8C4F2C5}"/>
          </ac:spMkLst>
        </pc:spChg>
        <pc:spChg chg="add del mod">
          <ac:chgData name="Rahul Chowdary Kunku" userId="4aedcc9d-8e26-4d62-8f96-0a965882e10d" providerId="ADAL" clId="{5FA5CAFE-834C-4E2A-92A7-5850070F68DF}" dt="2024-04-22T23:31:29.588" v="302" actId="478"/>
          <ac:spMkLst>
            <pc:docMk/>
            <pc:sldMk cId="1579087990" sldId="320"/>
            <ac:spMk id="4" creationId="{61B7B367-CD33-98EB-6C70-902FBFD12A2C}"/>
          </ac:spMkLst>
        </pc:spChg>
        <pc:spChg chg="add del mod">
          <ac:chgData name="Rahul Chowdary Kunku" userId="4aedcc9d-8e26-4d62-8f96-0a965882e10d" providerId="ADAL" clId="{5FA5CAFE-834C-4E2A-92A7-5850070F68DF}" dt="2024-04-22T23:31:29.588" v="302" actId="478"/>
          <ac:spMkLst>
            <pc:docMk/>
            <pc:sldMk cId="1579087990" sldId="320"/>
            <ac:spMk id="6" creationId="{DAACBEBB-8530-0E90-0AFA-2DA2A785BCAF}"/>
          </ac:spMkLst>
        </pc:spChg>
        <pc:spChg chg="add del mod">
          <ac:chgData name="Rahul Chowdary Kunku" userId="4aedcc9d-8e26-4d62-8f96-0a965882e10d" providerId="ADAL" clId="{5FA5CAFE-834C-4E2A-92A7-5850070F68DF}" dt="2024-04-22T23:31:29.588" v="302" actId="478"/>
          <ac:spMkLst>
            <pc:docMk/>
            <pc:sldMk cId="1579087990" sldId="320"/>
            <ac:spMk id="8" creationId="{1A9BA70E-125C-AE17-1B45-7CEED35D9414}"/>
          </ac:spMkLst>
        </pc:spChg>
        <pc:spChg chg="add del mod">
          <ac:chgData name="Rahul Chowdary Kunku" userId="4aedcc9d-8e26-4d62-8f96-0a965882e10d" providerId="ADAL" clId="{5FA5CAFE-834C-4E2A-92A7-5850070F68DF}" dt="2024-04-22T23:31:29.588" v="302" actId="478"/>
          <ac:spMkLst>
            <pc:docMk/>
            <pc:sldMk cId="1579087990" sldId="320"/>
            <ac:spMk id="10" creationId="{6EA5D71F-D486-A08E-25B9-631C65BAD626}"/>
          </ac:spMkLst>
        </pc:spChg>
        <pc:spChg chg="add mod">
          <ac:chgData name="Rahul Chowdary Kunku" userId="4aedcc9d-8e26-4d62-8f96-0a965882e10d" providerId="ADAL" clId="{5FA5CAFE-834C-4E2A-92A7-5850070F68DF}" dt="2024-04-22T23:32:11.043" v="306" actId="571"/>
          <ac:spMkLst>
            <pc:docMk/>
            <pc:sldMk cId="1579087990" sldId="320"/>
            <ac:spMk id="11" creationId="{879001D9-7841-5D9C-7CD8-31CDEDC76AD3}"/>
          </ac:spMkLst>
        </pc:spChg>
        <pc:spChg chg="add mod">
          <ac:chgData name="Rahul Chowdary Kunku" userId="4aedcc9d-8e26-4d62-8f96-0a965882e10d" providerId="ADAL" clId="{5FA5CAFE-834C-4E2A-92A7-5850070F68DF}" dt="2024-04-22T23:32:11.043" v="306" actId="571"/>
          <ac:spMkLst>
            <pc:docMk/>
            <pc:sldMk cId="1579087990" sldId="320"/>
            <ac:spMk id="12" creationId="{436C1B8E-76AB-92FF-13DF-D9ACADE5BF74}"/>
          </ac:spMkLst>
        </pc:spChg>
        <pc:spChg chg="add mod">
          <ac:chgData name="Rahul Chowdary Kunku" userId="4aedcc9d-8e26-4d62-8f96-0a965882e10d" providerId="ADAL" clId="{5FA5CAFE-834C-4E2A-92A7-5850070F68DF}" dt="2024-04-23T02:32:09.278" v="1093" actId="2711"/>
          <ac:spMkLst>
            <pc:docMk/>
            <pc:sldMk cId="1579087990" sldId="320"/>
            <ac:spMk id="13" creationId="{50E4AC4D-9690-B97A-D78E-9E5B1155A57A}"/>
          </ac:spMkLst>
        </pc:spChg>
        <pc:spChg chg="add mod">
          <ac:chgData name="Rahul Chowdary Kunku" userId="4aedcc9d-8e26-4d62-8f96-0a965882e10d" providerId="ADAL" clId="{5FA5CAFE-834C-4E2A-92A7-5850070F68DF}" dt="2024-04-22T23:33:10.787" v="342" actId="20577"/>
          <ac:spMkLst>
            <pc:docMk/>
            <pc:sldMk cId="1579087990" sldId="320"/>
            <ac:spMk id="14" creationId="{A4A60B2D-B9BE-3C20-3503-0C571599FCE4}"/>
          </ac:spMkLst>
        </pc:spChg>
        <pc:spChg chg="add mod">
          <ac:chgData name="Rahul Chowdary Kunku" userId="4aedcc9d-8e26-4d62-8f96-0a965882e10d" providerId="ADAL" clId="{5FA5CAFE-834C-4E2A-92A7-5850070F68DF}" dt="2024-04-23T02:32:12.264" v="1094" actId="2711"/>
          <ac:spMkLst>
            <pc:docMk/>
            <pc:sldMk cId="1579087990" sldId="320"/>
            <ac:spMk id="15" creationId="{046C552D-F085-9FBB-5415-13FEC9B714EE}"/>
          </ac:spMkLst>
        </pc:spChg>
        <pc:spChg chg="add mod">
          <ac:chgData name="Rahul Chowdary Kunku" userId="4aedcc9d-8e26-4d62-8f96-0a965882e10d" providerId="ADAL" clId="{5FA5CAFE-834C-4E2A-92A7-5850070F68DF}" dt="2024-04-22T23:34:08.371" v="482" actId="20577"/>
          <ac:spMkLst>
            <pc:docMk/>
            <pc:sldMk cId="1579087990" sldId="320"/>
            <ac:spMk id="16" creationId="{EF9D5BE0-FDD7-5F52-2548-7898A29D41C4}"/>
          </ac:spMkLst>
        </pc:spChg>
        <pc:spChg chg="mod">
          <ac:chgData name="Rahul Chowdary Kunku" userId="4aedcc9d-8e26-4d62-8f96-0a965882e10d" providerId="ADAL" clId="{5FA5CAFE-834C-4E2A-92A7-5850070F68DF}" dt="2024-04-23T02:06:33.362" v="661"/>
          <ac:spMkLst>
            <pc:docMk/>
            <pc:sldMk cId="1579087990" sldId="320"/>
            <ac:spMk id="5606" creationId="{00000000-0000-0000-0000-000000000000}"/>
          </ac:spMkLst>
        </pc:spChg>
        <pc:spChg chg="mod">
          <ac:chgData name="Rahul Chowdary Kunku" userId="4aedcc9d-8e26-4d62-8f96-0a965882e10d" providerId="ADAL" clId="{5FA5CAFE-834C-4E2A-92A7-5850070F68DF}" dt="2024-04-23T02:32:05.726" v="1092" actId="2711"/>
          <ac:spMkLst>
            <pc:docMk/>
            <pc:sldMk cId="1579087990" sldId="320"/>
            <ac:spMk id="5607" creationId="{00000000-0000-0000-0000-000000000000}"/>
          </ac:spMkLst>
        </pc:spChg>
        <pc:spChg chg="mod">
          <ac:chgData name="Rahul Chowdary Kunku" userId="4aedcc9d-8e26-4d62-8f96-0a965882e10d" providerId="ADAL" clId="{5FA5CAFE-834C-4E2A-92A7-5850070F68DF}" dt="2024-04-22T23:31:49.802" v="303" actId="1076"/>
          <ac:spMkLst>
            <pc:docMk/>
            <pc:sldMk cId="1579087990" sldId="320"/>
            <ac:spMk id="5608" creationId="{00000000-0000-0000-0000-000000000000}"/>
          </ac:spMkLst>
        </pc:spChg>
        <pc:spChg chg="del">
          <ac:chgData name="Rahul Chowdary Kunku" userId="4aedcc9d-8e26-4d62-8f96-0a965882e10d" providerId="ADAL" clId="{5FA5CAFE-834C-4E2A-92A7-5850070F68DF}" dt="2024-04-22T23:31:25.900" v="301" actId="478"/>
          <ac:spMkLst>
            <pc:docMk/>
            <pc:sldMk cId="1579087990" sldId="320"/>
            <ac:spMk id="5609" creationId="{00000000-0000-0000-0000-000000000000}"/>
          </ac:spMkLst>
        </pc:spChg>
        <pc:spChg chg="del">
          <ac:chgData name="Rahul Chowdary Kunku" userId="4aedcc9d-8e26-4d62-8f96-0a965882e10d" providerId="ADAL" clId="{5FA5CAFE-834C-4E2A-92A7-5850070F68DF}" dt="2024-04-22T23:31:25.900" v="301" actId="478"/>
          <ac:spMkLst>
            <pc:docMk/>
            <pc:sldMk cId="1579087990" sldId="320"/>
            <ac:spMk id="5610" creationId="{00000000-0000-0000-0000-000000000000}"/>
          </ac:spMkLst>
        </pc:spChg>
        <pc:spChg chg="del">
          <ac:chgData name="Rahul Chowdary Kunku" userId="4aedcc9d-8e26-4d62-8f96-0a965882e10d" providerId="ADAL" clId="{5FA5CAFE-834C-4E2A-92A7-5850070F68DF}" dt="2024-04-22T23:31:25.900" v="301" actId="478"/>
          <ac:spMkLst>
            <pc:docMk/>
            <pc:sldMk cId="1579087990" sldId="320"/>
            <ac:spMk id="5611" creationId="{00000000-0000-0000-0000-000000000000}"/>
          </ac:spMkLst>
        </pc:spChg>
        <pc:spChg chg="del">
          <ac:chgData name="Rahul Chowdary Kunku" userId="4aedcc9d-8e26-4d62-8f96-0a965882e10d" providerId="ADAL" clId="{5FA5CAFE-834C-4E2A-92A7-5850070F68DF}" dt="2024-04-22T23:31:25.900" v="301" actId="478"/>
          <ac:spMkLst>
            <pc:docMk/>
            <pc:sldMk cId="1579087990" sldId="320"/>
            <ac:spMk id="5612" creationId="{00000000-0000-0000-0000-000000000000}"/>
          </ac:spMkLst>
        </pc:spChg>
        <pc:grpChg chg="mod">
          <ac:chgData name="Rahul Chowdary Kunku" userId="4aedcc9d-8e26-4d62-8f96-0a965882e10d" providerId="ADAL" clId="{5FA5CAFE-834C-4E2A-92A7-5850070F68DF}" dt="2024-04-23T02:31:58.724" v="1091" actId="1076"/>
          <ac:grpSpMkLst>
            <pc:docMk/>
            <pc:sldMk cId="1579087990" sldId="320"/>
            <ac:grpSpMk id="5613" creationId="{00000000-0000-0000-0000-000000000000}"/>
          </ac:grpSpMkLst>
        </pc:grpChg>
        <pc:grpChg chg="del">
          <ac:chgData name="Rahul Chowdary Kunku" userId="4aedcc9d-8e26-4d62-8f96-0a965882e10d" providerId="ADAL" clId="{5FA5CAFE-834C-4E2A-92A7-5850070F68DF}" dt="2024-04-22T23:30:49.212" v="263" actId="478"/>
          <ac:grpSpMkLst>
            <pc:docMk/>
            <pc:sldMk cId="1579087990" sldId="320"/>
            <ac:grpSpMk id="5637" creationId="{00000000-0000-0000-0000-000000000000}"/>
          </ac:grpSpMkLst>
        </pc:grpChg>
        <pc:grpChg chg="del">
          <ac:chgData name="Rahul Chowdary Kunku" userId="4aedcc9d-8e26-4d62-8f96-0a965882e10d" providerId="ADAL" clId="{5FA5CAFE-834C-4E2A-92A7-5850070F68DF}" dt="2024-04-22T23:30:47.535" v="262" actId="478"/>
          <ac:grpSpMkLst>
            <pc:docMk/>
            <pc:sldMk cId="1579087990" sldId="320"/>
            <ac:grpSpMk id="5646" creationId="{00000000-0000-0000-0000-000000000000}"/>
          </ac:grpSpMkLst>
        </pc:grpChg>
        <pc:grpChg chg="del">
          <ac:chgData name="Rahul Chowdary Kunku" userId="4aedcc9d-8e26-4d62-8f96-0a965882e10d" providerId="ADAL" clId="{5FA5CAFE-834C-4E2A-92A7-5850070F68DF}" dt="2024-04-22T23:29:46.295" v="218" actId="478"/>
          <ac:grpSpMkLst>
            <pc:docMk/>
            <pc:sldMk cId="1579087990" sldId="320"/>
            <ac:grpSpMk id="5655" creationId="{00000000-0000-0000-0000-000000000000}"/>
          </ac:grpSpMkLst>
        </pc:grpChg>
      </pc:sldChg>
      <pc:sldChg chg="addSp delSp modSp new mod ord">
        <pc:chgData name="Rahul Chowdary Kunku" userId="4aedcc9d-8e26-4d62-8f96-0a965882e10d" providerId="ADAL" clId="{5FA5CAFE-834C-4E2A-92A7-5850070F68DF}" dt="2024-04-23T19:44:04.656" v="3251"/>
        <pc:sldMkLst>
          <pc:docMk/>
          <pc:sldMk cId="2174673102" sldId="323"/>
        </pc:sldMkLst>
        <pc:spChg chg="mod">
          <ac:chgData name="Rahul Chowdary Kunku" userId="4aedcc9d-8e26-4d62-8f96-0a965882e10d" providerId="ADAL" clId="{5FA5CAFE-834C-4E2A-92A7-5850070F68DF}" dt="2024-04-23T02:07:46.024" v="680" actId="20577"/>
          <ac:spMkLst>
            <pc:docMk/>
            <pc:sldMk cId="2174673102" sldId="323"/>
            <ac:spMk id="2" creationId="{6CF85843-CA9F-FF3F-809F-5AC5ACCCA3FD}"/>
          </ac:spMkLst>
        </pc:spChg>
        <pc:spChg chg="del mod">
          <ac:chgData name="Rahul Chowdary Kunku" userId="4aedcc9d-8e26-4d62-8f96-0a965882e10d" providerId="ADAL" clId="{5FA5CAFE-834C-4E2A-92A7-5850070F68DF}" dt="2024-04-23T00:06:08.690" v="554" actId="478"/>
          <ac:spMkLst>
            <pc:docMk/>
            <pc:sldMk cId="2174673102" sldId="323"/>
            <ac:spMk id="3" creationId="{1DB8B0CD-486C-86A5-8B9F-4206FB807669}"/>
          </ac:spMkLst>
        </pc:spChg>
        <pc:spChg chg="del">
          <ac:chgData name="Rahul Chowdary Kunku" userId="4aedcc9d-8e26-4d62-8f96-0a965882e10d" providerId="ADAL" clId="{5FA5CAFE-834C-4E2A-92A7-5850070F68DF}" dt="2024-04-23T00:05:00.255" v="514" actId="478"/>
          <ac:spMkLst>
            <pc:docMk/>
            <pc:sldMk cId="2174673102" sldId="323"/>
            <ac:spMk id="4" creationId="{EC5A8709-78C0-03D5-391D-1AD82EEAC5E1}"/>
          </ac:spMkLst>
        </pc:spChg>
        <pc:spChg chg="del">
          <ac:chgData name="Rahul Chowdary Kunku" userId="4aedcc9d-8e26-4d62-8f96-0a965882e10d" providerId="ADAL" clId="{5FA5CAFE-834C-4E2A-92A7-5850070F68DF}" dt="2024-04-23T00:05:06.190" v="515" actId="478"/>
          <ac:spMkLst>
            <pc:docMk/>
            <pc:sldMk cId="2174673102" sldId="323"/>
            <ac:spMk id="5" creationId="{4E92DCCB-115E-6639-798A-C71931D46782}"/>
          </ac:spMkLst>
        </pc:spChg>
        <pc:spChg chg="del">
          <ac:chgData name="Rahul Chowdary Kunku" userId="4aedcc9d-8e26-4d62-8f96-0a965882e10d" providerId="ADAL" clId="{5FA5CAFE-834C-4E2A-92A7-5850070F68DF}" dt="2024-04-23T00:05:06.190" v="515" actId="478"/>
          <ac:spMkLst>
            <pc:docMk/>
            <pc:sldMk cId="2174673102" sldId="323"/>
            <ac:spMk id="6" creationId="{72CCB92D-CB0C-CF04-BA38-8426E3226E6D}"/>
          </ac:spMkLst>
        </pc:spChg>
        <pc:spChg chg="add del mod">
          <ac:chgData name="Rahul Chowdary Kunku" userId="4aedcc9d-8e26-4d62-8f96-0a965882e10d" providerId="ADAL" clId="{5FA5CAFE-834C-4E2A-92A7-5850070F68DF}" dt="2024-04-23T02:04:02.949" v="611" actId="478"/>
          <ac:spMkLst>
            <pc:docMk/>
            <pc:sldMk cId="2174673102" sldId="323"/>
            <ac:spMk id="7" creationId="{F8693635-C8DC-6F34-2837-A46219F449F2}"/>
          </ac:spMkLst>
        </pc:spChg>
        <pc:spChg chg="add mod">
          <ac:chgData name="Rahul Chowdary Kunku" userId="4aedcc9d-8e26-4d62-8f96-0a965882e10d" providerId="ADAL" clId="{5FA5CAFE-834C-4E2A-92A7-5850070F68DF}" dt="2024-04-23T02:30:41.822" v="1072" actId="2711"/>
          <ac:spMkLst>
            <pc:docMk/>
            <pc:sldMk cId="2174673102" sldId="323"/>
            <ac:spMk id="8" creationId="{827D156D-8CC9-7DEF-F937-BD2F6B4E33E1}"/>
          </ac:spMkLst>
        </pc:spChg>
        <pc:spChg chg="add mod">
          <ac:chgData name="Rahul Chowdary Kunku" userId="4aedcc9d-8e26-4d62-8f96-0a965882e10d" providerId="ADAL" clId="{5FA5CAFE-834C-4E2A-92A7-5850070F68DF}" dt="2024-04-23T02:31:30.300" v="1080" actId="2711"/>
          <ac:spMkLst>
            <pc:docMk/>
            <pc:sldMk cId="2174673102" sldId="323"/>
            <ac:spMk id="9" creationId="{A6B744C5-D64F-AE4B-1BED-364CF02AD984}"/>
          </ac:spMkLst>
        </pc:spChg>
        <pc:spChg chg="add mod">
          <ac:chgData name="Rahul Chowdary Kunku" userId="4aedcc9d-8e26-4d62-8f96-0a965882e10d" providerId="ADAL" clId="{5FA5CAFE-834C-4E2A-92A7-5850070F68DF}" dt="2024-04-23T02:31:36.548" v="1087" actId="2711"/>
          <ac:spMkLst>
            <pc:docMk/>
            <pc:sldMk cId="2174673102" sldId="323"/>
            <ac:spMk id="10" creationId="{1102A8B8-CED7-8D74-BB35-D43B9148C12A}"/>
          </ac:spMkLst>
        </pc:spChg>
        <pc:picChg chg="add del mod">
          <ac:chgData name="Rahul Chowdary Kunku" userId="4aedcc9d-8e26-4d62-8f96-0a965882e10d" providerId="ADAL" clId="{5FA5CAFE-834C-4E2A-92A7-5850070F68DF}" dt="2024-04-23T02:02:20.229" v="599" actId="478"/>
          <ac:picMkLst>
            <pc:docMk/>
            <pc:sldMk cId="2174673102" sldId="323"/>
            <ac:picMk id="4" creationId="{BCBE456C-316F-FBCB-5A37-9DBF732FFB8B}"/>
          </ac:picMkLst>
        </pc:picChg>
        <pc:picChg chg="add mod modCrop">
          <ac:chgData name="Rahul Chowdary Kunku" userId="4aedcc9d-8e26-4d62-8f96-0a965882e10d" providerId="ADAL" clId="{5FA5CAFE-834C-4E2A-92A7-5850070F68DF}" dt="2024-04-23T02:03:41.586" v="610" actId="1076"/>
          <ac:picMkLst>
            <pc:docMk/>
            <pc:sldMk cId="2174673102" sldId="323"/>
            <ac:picMk id="6" creationId="{893BDA33-AC49-B101-FC48-0164D57D730C}"/>
          </ac:picMkLst>
        </pc:picChg>
      </pc:sldChg>
      <pc:sldChg chg="new del">
        <pc:chgData name="Rahul Chowdary Kunku" userId="4aedcc9d-8e26-4d62-8f96-0a965882e10d" providerId="ADAL" clId="{5FA5CAFE-834C-4E2A-92A7-5850070F68DF}" dt="2024-04-23T00:04:48.746" v="510" actId="47"/>
        <pc:sldMkLst>
          <pc:docMk/>
          <pc:sldMk cId="2608026369" sldId="323"/>
        </pc:sldMkLst>
      </pc:sldChg>
      <pc:sldChg chg="addSp delSp modSp new mod">
        <pc:chgData name="Rahul Chowdary Kunku" userId="4aedcc9d-8e26-4d62-8f96-0a965882e10d" providerId="ADAL" clId="{5FA5CAFE-834C-4E2A-92A7-5850070F68DF}" dt="2024-04-23T03:34:26.433" v="1632" actId="14100"/>
        <pc:sldMkLst>
          <pc:docMk/>
          <pc:sldMk cId="3183524024" sldId="326"/>
        </pc:sldMkLst>
        <pc:spChg chg="mod">
          <ac:chgData name="Rahul Chowdary Kunku" userId="4aedcc9d-8e26-4d62-8f96-0a965882e10d" providerId="ADAL" clId="{5FA5CAFE-834C-4E2A-92A7-5850070F68DF}" dt="2024-04-23T03:22:22.818" v="1529" actId="1076"/>
          <ac:spMkLst>
            <pc:docMk/>
            <pc:sldMk cId="3183524024" sldId="326"/>
            <ac:spMk id="2" creationId="{C455EE7B-2EFE-B787-D8DC-5E0F30BFC5B6}"/>
          </ac:spMkLst>
        </pc:spChg>
        <pc:spChg chg="del">
          <ac:chgData name="Rahul Chowdary Kunku" userId="4aedcc9d-8e26-4d62-8f96-0a965882e10d" providerId="ADAL" clId="{5FA5CAFE-834C-4E2A-92A7-5850070F68DF}" dt="2024-04-23T02:08:37.797" v="682" actId="478"/>
          <ac:spMkLst>
            <pc:docMk/>
            <pc:sldMk cId="3183524024" sldId="326"/>
            <ac:spMk id="3" creationId="{0EC2A798-1A81-7B77-3002-4B1B8486EB9F}"/>
          </ac:spMkLst>
        </pc:spChg>
        <pc:spChg chg="del">
          <ac:chgData name="Rahul Chowdary Kunku" userId="4aedcc9d-8e26-4d62-8f96-0a965882e10d" providerId="ADAL" clId="{5FA5CAFE-834C-4E2A-92A7-5850070F68DF}" dt="2024-04-23T02:08:37.797" v="682" actId="478"/>
          <ac:spMkLst>
            <pc:docMk/>
            <pc:sldMk cId="3183524024" sldId="326"/>
            <ac:spMk id="4" creationId="{C99E7DD1-9FBC-D1F4-BA3C-700796C2B60C}"/>
          </ac:spMkLst>
        </pc:spChg>
        <pc:spChg chg="del">
          <ac:chgData name="Rahul Chowdary Kunku" userId="4aedcc9d-8e26-4d62-8f96-0a965882e10d" providerId="ADAL" clId="{5FA5CAFE-834C-4E2A-92A7-5850070F68DF}" dt="2024-04-23T02:08:41.185" v="683" actId="478"/>
          <ac:spMkLst>
            <pc:docMk/>
            <pc:sldMk cId="3183524024" sldId="326"/>
            <ac:spMk id="5" creationId="{01E3D466-0BF2-F299-1A59-8F2F2D5C2ECC}"/>
          </ac:spMkLst>
        </pc:spChg>
        <pc:spChg chg="del">
          <ac:chgData name="Rahul Chowdary Kunku" userId="4aedcc9d-8e26-4d62-8f96-0a965882e10d" providerId="ADAL" clId="{5FA5CAFE-834C-4E2A-92A7-5850070F68DF}" dt="2024-04-23T02:08:41.185" v="683" actId="478"/>
          <ac:spMkLst>
            <pc:docMk/>
            <pc:sldMk cId="3183524024" sldId="326"/>
            <ac:spMk id="6" creationId="{61436417-2A5E-2978-2E46-B9E9E69837C7}"/>
          </ac:spMkLst>
        </pc:spChg>
        <pc:spChg chg="add del">
          <ac:chgData name="Rahul Chowdary Kunku" userId="4aedcc9d-8e26-4d62-8f96-0a965882e10d" providerId="ADAL" clId="{5FA5CAFE-834C-4E2A-92A7-5850070F68DF}" dt="2024-04-23T02:09:56.789" v="700" actId="11529"/>
          <ac:spMkLst>
            <pc:docMk/>
            <pc:sldMk cId="3183524024" sldId="326"/>
            <ac:spMk id="7" creationId="{7439E7A7-8A01-1889-251E-7ED281EDE635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8" creationId="{E9662290-03E7-F617-C789-87720345C18C}"/>
          </ac:spMkLst>
        </pc:spChg>
        <pc:spChg chg="add del">
          <ac:chgData name="Rahul Chowdary Kunku" userId="4aedcc9d-8e26-4d62-8f96-0a965882e10d" providerId="ADAL" clId="{5FA5CAFE-834C-4E2A-92A7-5850070F68DF}" dt="2024-04-23T02:11:19.648" v="715" actId="11529"/>
          <ac:spMkLst>
            <pc:docMk/>
            <pc:sldMk cId="3183524024" sldId="326"/>
            <ac:spMk id="9" creationId="{24585C32-FC2B-9351-878E-09841BEE1B3D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0" creationId="{795C36FC-7BB2-2C70-D022-E0A71FB125FD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1" creationId="{5746E7C6-01D6-288B-63FB-BA163608E483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2" creationId="{49317AB3-D199-9CFA-AB1A-2667C9831094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3" creationId="{8BF45472-184E-3354-959A-42B9D84347FA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4" creationId="{26DF1216-1E1B-3360-130B-CE4CEF535046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5" creationId="{2345D0EB-5D16-C8BC-6E2F-ECE749F7DAF1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6" creationId="{58955DBC-2099-435F-CB29-81A56EC66F35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7" creationId="{737B4842-6256-916F-8EEC-C203BE151538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8" creationId="{F681703A-A96C-7BCE-0DC3-CEC65D7992BD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19" creationId="{45FCC442-23FC-31A3-49B7-698DE3283103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20" creationId="{EC4DBE70-061F-98B9-FD70-D17F210AC9D2}"/>
          </ac:spMkLst>
        </pc:spChg>
        <pc:spChg chg="add mod">
          <ac:chgData name="Rahul Chowdary Kunku" userId="4aedcc9d-8e26-4d62-8f96-0a965882e10d" providerId="ADAL" clId="{5FA5CAFE-834C-4E2A-92A7-5850070F68DF}" dt="2024-04-23T02:32:38.854" v="1098" actId="255"/>
          <ac:spMkLst>
            <pc:docMk/>
            <pc:sldMk cId="3183524024" sldId="326"/>
            <ac:spMk id="21" creationId="{38E2F02C-6E7D-B8FB-D2A2-0D7C148E09C8}"/>
          </ac:spMkLst>
        </pc:spChg>
        <pc:spChg chg="add mod">
          <ac:chgData name="Rahul Chowdary Kunku" userId="4aedcc9d-8e26-4d62-8f96-0a965882e10d" providerId="ADAL" clId="{5FA5CAFE-834C-4E2A-92A7-5850070F68DF}" dt="2024-04-23T02:17:24.514" v="867" actId="571"/>
          <ac:spMkLst>
            <pc:docMk/>
            <pc:sldMk cId="3183524024" sldId="326"/>
            <ac:spMk id="28" creationId="{4DD84F65-3778-D1B0-820C-9CBAD93730D1}"/>
          </ac:spMkLst>
        </pc:spChg>
        <pc:spChg chg="add mod">
          <ac:chgData name="Rahul Chowdary Kunku" userId="4aedcc9d-8e26-4d62-8f96-0a965882e10d" providerId="ADAL" clId="{5FA5CAFE-834C-4E2A-92A7-5850070F68DF}" dt="2024-04-23T03:34:19.874" v="1628" actId="14100"/>
          <ac:spMkLst>
            <pc:docMk/>
            <pc:sldMk cId="3183524024" sldId="326"/>
            <ac:spMk id="50" creationId="{A4978DFF-4AED-ADEE-E613-2612F30A24A8}"/>
          </ac:spMkLst>
        </pc:spChg>
        <pc:spChg chg="add mod">
          <ac:chgData name="Rahul Chowdary Kunku" userId="4aedcc9d-8e26-4d62-8f96-0a965882e10d" providerId="ADAL" clId="{5FA5CAFE-834C-4E2A-92A7-5850070F68DF}" dt="2024-04-23T03:34:21.777" v="1629" actId="14100"/>
          <ac:spMkLst>
            <pc:docMk/>
            <pc:sldMk cId="3183524024" sldId="326"/>
            <ac:spMk id="51" creationId="{3D3BAF45-7161-F9A6-CAD5-92CE5CAD6B46}"/>
          </ac:spMkLst>
        </pc:spChg>
        <pc:spChg chg="add mod">
          <ac:chgData name="Rahul Chowdary Kunku" userId="4aedcc9d-8e26-4d62-8f96-0a965882e10d" providerId="ADAL" clId="{5FA5CAFE-834C-4E2A-92A7-5850070F68DF}" dt="2024-04-23T03:34:23.379" v="1630" actId="14100"/>
          <ac:spMkLst>
            <pc:docMk/>
            <pc:sldMk cId="3183524024" sldId="326"/>
            <ac:spMk id="52" creationId="{274A0A0E-E61F-29ED-775B-DCB14309F6D2}"/>
          </ac:spMkLst>
        </pc:spChg>
        <pc:spChg chg="add mod">
          <ac:chgData name="Rahul Chowdary Kunku" userId="4aedcc9d-8e26-4d62-8f96-0a965882e10d" providerId="ADAL" clId="{5FA5CAFE-834C-4E2A-92A7-5850070F68DF}" dt="2024-04-23T03:34:24.894" v="1631" actId="14100"/>
          <ac:spMkLst>
            <pc:docMk/>
            <pc:sldMk cId="3183524024" sldId="326"/>
            <ac:spMk id="53" creationId="{8E4E12D7-774A-6E6E-C729-B7F989AB4BAB}"/>
          </ac:spMkLst>
        </pc:spChg>
        <pc:spChg chg="add mod">
          <ac:chgData name="Rahul Chowdary Kunku" userId="4aedcc9d-8e26-4d62-8f96-0a965882e10d" providerId="ADAL" clId="{5FA5CAFE-834C-4E2A-92A7-5850070F68DF}" dt="2024-04-23T03:34:26.433" v="1632" actId="14100"/>
          <ac:spMkLst>
            <pc:docMk/>
            <pc:sldMk cId="3183524024" sldId="326"/>
            <ac:spMk id="54" creationId="{543D5154-8B34-9C94-4A81-709EE8F573FB}"/>
          </ac:spMkLst>
        </pc:spChg>
        <pc:spChg chg="add mod">
          <ac:chgData name="Rahul Chowdary Kunku" userId="4aedcc9d-8e26-4d62-8f96-0a965882e10d" providerId="ADAL" clId="{5FA5CAFE-834C-4E2A-92A7-5850070F68DF}" dt="2024-04-23T02:43:52.598" v="1189" actId="1076"/>
          <ac:spMkLst>
            <pc:docMk/>
            <pc:sldMk cId="3183524024" sldId="326"/>
            <ac:spMk id="105" creationId="{24C1AB3B-8EA3-16FF-5E52-4EE64D5D2499}"/>
          </ac:spMkLst>
        </pc:spChg>
        <pc:spChg chg="add mod">
          <ac:chgData name="Rahul Chowdary Kunku" userId="4aedcc9d-8e26-4d62-8f96-0a965882e10d" providerId="ADAL" clId="{5FA5CAFE-834C-4E2A-92A7-5850070F68DF}" dt="2024-04-23T02:44:15.303" v="1193" actId="1076"/>
          <ac:spMkLst>
            <pc:docMk/>
            <pc:sldMk cId="3183524024" sldId="326"/>
            <ac:spMk id="106" creationId="{70547309-CBFD-289D-A337-7DD93011E72F}"/>
          </ac:spMkLst>
        </pc:spChg>
        <pc:spChg chg="add mod">
          <ac:chgData name="Rahul Chowdary Kunku" userId="4aedcc9d-8e26-4d62-8f96-0a965882e10d" providerId="ADAL" clId="{5FA5CAFE-834C-4E2A-92A7-5850070F68DF}" dt="2024-04-23T02:44:09.368" v="1192" actId="1076"/>
          <ac:spMkLst>
            <pc:docMk/>
            <pc:sldMk cId="3183524024" sldId="326"/>
            <ac:spMk id="112" creationId="{F907E611-F8F2-E3B3-0779-3FB6CF005A52}"/>
          </ac:spMkLst>
        </pc:spChg>
        <pc:spChg chg="add mod">
          <ac:chgData name="Rahul Chowdary Kunku" userId="4aedcc9d-8e26-4d62-8f96-0a965882e10d" providerId="ADAL" clId="{5FA5CAFE-834C-4E2A-92A7-5850070F68DF}" dt="2024-04-23T02:35:52.844" v="1157" actId="20577"/>
          <ac:spMkLst>
            <pc:docMk/>
            <pc:sldMk cId="3183524024" sldId="326"/>
            <ac:spMk id="113" creationId="{2119D7DC-C50A-E725-A9C7-2F314F2D0948}"/>
          </ac:spMkLst>
        </pc:spChg>
        <pc:spChg chg="add mod">
          <ac:chgData name="Rahul Chowdary Kunku" userId="4aedcc9d-8e26-4d62-8f96-0a965882e10d" providerId="ADAL" clId="{5FA5CAFE-834C-4E2A-92A7-5850070F68DF}" dt="2024-04-23T02:36:06.271" v="1161" actId="571"/>
          <ac:spMkLst>
            <pc:docMk/>
            <pc:sldMk cId="3183524024" sldId="326"/>
            <ac:spMk id="114" creationId="{6AEEC056-47B1-C3A5-93E0-AAEC7667612C}"/>
          </ac:spMkLst>
        </pc:spChg>
        <pc:spChg chg="add mod">
          <ac:chgData name="Rahul Chowdary Kunku" userId="4aedcc9d-8e26-4d62-8f96-0a965882e10d" providerId="ADAL" clId="{5FA5CAFE-834C-4E2A-92A7-5850070F68DF}" dt="2024-04-23T02:44:33.625" v="1194" actId="1076"/>
          <ac:spMkLst>
            <pc:docMk/>
            <pc:sldMk cId="3183524024" sldId="326"/>
            <ac:spMk id="115" creationId="{54A00D3B-6260-3761-30F5-FC96C8E026B6}"/>
          </ac:spMkLst>
        </pc:spChg>
        <pc:cxnChg chg="add mod">
          <ac:chgData name="Rahul Chowdary Kunku" userId="4aedcc9d-8e26-4d62-8f96-0a965882e10d" providerId="ADAL" clId="{5FA5CAFE-834C-4E2A-92A7-5850070F68DF}" dt="2024-04-23T02:25:25.056" v="1045" actId="1076"/>
          <ac:cxnSpMkLst>
            <pc:docMk/>
            <pc:sldMk cId="3183524024" sldId="326"/>
            <ac:cxnSpMk id="23" creationId="{009E345D-E767-A053-3C6C-BCF9F20BABE5}"/>
          </ac:cxnSpMkLst>
        </pc:cxnChg>
        <pc:cxnChg chg="add mod">
          <ac:chgData name="Rahul Chowdary Kunku" userId="4aedcc9d-8e26-4d62-8f96-0a965882e10d" providerId="ADAL" clId="{5FA5CAFE-834C-4E2A-92A7-5850070F68DF}" dt="2024-04-23T02:25:25.056" v="1045" actId="1076"/>
          <ac:cxnSpMkLst>
            <pc:docMk/>
            <pc:sldMk cId="3183524024" sldId="326"/>
            <ac:cxnSpMk id="25" creationId="{D960C4D7-DD2A-7757-A56B-BA43E0C28AE0}"/>
          </ac:cxnSpMkLst>
        </pc:cxnChg>
        <pc:cxnChg chg="add mod">
          <ac:chgData name="Rahul Chowdary Kunku" userId="4aedcc9d-8e26-4d62-8f96-0a965882e10d" providerId="ADAL" clId="{5FA5CAFE-834C-4E2A-92A7-5850070F68DF}" dt="2024-04-23T02:25:25.056" v="1045" actId="1076"/>
          <ac:cxnSpMkLst>
            <pc:docMk/>
            <pc:sldMk cId="3183524024" sldId="326"/>
            <ac:cxnSpMk id="27" creationId="{37149AEE-6754-E10C-A764-F04786A1B137}"/>
          </ac:cxnSpMkLst>
        </pc:cxnChg>
        <pc:cxnChg chg="add mod">
          <ac:chgData name="Rahul Chowdary Kunku" userId="4aedcc9d-8e26-4d62-8f96-0a965882e10d" providerId="ADAL" clId="{5FA5CAFE-834C-4E2A-92A7-5850070F68DF}" dt="2024-04-23T02:17:24.514" v="867" actId="571"/>
          <ac:cxnSpMkLst>
            <pc:docMk/>
            <pc:sldMk cId="3183524024" sldId="326"/>
            <ac:cxnSpMk id="29" creationId="{A809F759-4D6F-4C3C-A4B6-7B02F7A76590}"/>
          </ac:cxnSpMkLst>
        </pc:cxnChg>
        <pc:cxnChg chg="add mod">
          <ac:chgData name="Rahul Chowdary Kunku" userId="4aedcc9d-8e26-4d62-8f96-0a965882e10d" providerId="ADAL" clId="{5FA5CAFE-834C-4E2A-92A7-5850070F68DF}" dt="2024-04-23T02:25:25.056" v="1045" actId="1076"/>
          <ac:cxnSpMkLst>
            <pc:docMk/>
            <pc:sldMk cId="3183524024" sldId="326"/>
            <ac:cxnSpMk id="30" creationId="{A0601D54-C00E-D42E-76CA-4500D21DE6D7}"/>
          </ac:cxnSpMkLst>
        </pc:cxnChg>
        <pc:cxnChg chg="add mod">
          <ac:chgData name="Rahul Chowdary Kunku" userId="4aedcc9d-8e26-4d62-8f96-0a965882e10d" providerId="ADAL" clId="{5FA5CAFE-834C-4E2A-92A7-5850070F68DF}" dt="2024-04-23T02:25:25.056" v="1045" actId="1076"/>
          <ac:cxnSpMkLst>
            <pc:docMk/>
            <pc:sldMk cId="3183524024" sldId="326"/>
            <ac:cxnSpMk id="32" creationId="{7D1B935F-0D68-A356-758C-32094756F8B2}"/>
          </ac:cxnSpMkLst>
        </pc:cxnChg>
        <pc:cxnChg chg="add mod">
          <ac:chgData name="Rahul Chowdary Kunku" userId="4aedcc9d-8e26-4d62-8f96-0a965882e10d" providerId="ADAL" clId="{5FA5CAFE-834C-4E2A-92A7-5850070F68DF}" dt="2024-04-23T02:25:25.056" v="1045" actId="1076"/>
          <ac:cxnSpMkLst>
            <pc:docMk/>
            <pc:sldMk cId="3183524024" sldId="326"/>
            <ac:cxnSpMk id="34" creationId="{F619AFEA-43D8-D903-0FA0-8CE68FB0534E}"/>
          </ac:cxnSpMkLst>
        </pc:cxnChg>
        <pc:cxnChg chg="add mod">
          <ac:chgData name="Rahul Chowdary Kunku" userId="4aedcc9d-8e26-4d62-8f96-0a965882e10d" providerId="ADAL" clId="{5FA5CAFE-834C-4E2A-92A7-5850070F68DF}" dt="2024-04-23T02:18:16.631" v="878" actId="571"/>
          <ac:cxnSpMkLst>
            <pc:docMk/>
            <pc:sldMk cId="3183524024" sldId="326"/>
            <ac:cxnSpMk id="37" creationId="{0D51F10F-B17D-11D5-F0A6-53C9617BAE1C}"/>
          </ac:cxnSpMkLst>
        </pc:cxnChg>
        <pc:cxnChg chg="add mod">
          <ac:chgData name="Rahul Chowdary Kunku" userId="4aedcc9d-8e26-4d62-8f96-0a965882e10d" providerId="ADAL" clId="{5FA5CAFE-834C-4E2A-92A7-5850070F68DF}" dt="2024-04-23T02:18:16.631" v="878" actId="571"/>
          <ac:cxnSpMkLst>
            <pc:docMk/>
            <pc:sldMk cId="3183524024" sldId="326"/>
            <ac:cxnSpMk id="38" creationId="{983FC08C-6F33-B8F2-4BC5-DEE3AC37B58E}"/>
          </ac:cxnSpMkLst>
        </pc:cxnChg>
        <pc:cxnChg chg="add del mod">
          <ac:chgData name="Rahul Chowdary Kunku" userId="4aedcc9d-8e26-4d62-8f96-0a965882e10d" providerId="ADAL" clId="{5FA5CAFE-834C-4E2A-92A7-5850070F68DF}" dt="2024-04-23T02:25:06.315" v="1042" actId="478"/>
          <ac:cxnSpMkLst>
            <pc:docMk/>
            <pc:sldMk cId="3183524024" sldId="326"/>
            <ac:cxnSpMk id="39" creationId="{6705D982-41BA-197D-087E-F4B4D07869B3}"/>
          </ac:cxnSpMkLst>
        </pc:cxnChg>
        <pc:cxnChg chg="add mod">
          <ac:chgData name="Rahul Chowdary Kunku" userId="4aedcc9d-8e26-4d62-8f96-0a965882e10d" providerId="ADAL" clId="{5FA5CAFE-834C-4E2A-92A7-5850070F68DF}" dt="2024-04-23T02:25:25.056" v="1045" actId="1076"/>
          <ac:cxnSpMkLst>
            <pc:docMk/>
            <pc:sldMk cId="3183524024" sldId="326"/>
            <ac:cxnSpMk id="40" creationId="{259CAD2E-921F-18B4-A9DB-079B4BD1E058}"/>
          </ac:cxnSpMkLst>
        </pc:cxnChg>
        <pc:cxnChg chg="add mod">
          <ac:chgData name="Rahul Chowdary Kunku" userId="4aedcc9d-8e26-4d62-8f96-0a965882e10d" providerId="ADAL" clId="{5FA5CAFE-834C-4E2A-92A7-5850070F68DF}" dt="2024-04-23T02:25:25.056" v="1045" actId="1076"/>
          <ac:cxnSpMkLst>
            <pc:docMk/>
            <pc:sldMk cId="3183524024" sldId="326"/>
            <ac:cxnSpMk id="43" creationId="{C64711EB-5BA6-16D0-80BF-E28EBF69C1A6}"/>
          </ac:cxnSpMkLst>
        </pc:cxnChg>
        <pc:cxnChg chg="add mod">
          <ac:chgData name="Rahul Chowdary Kunku" userId="4aedcc9d-8e26-4d62-8f96-0a965882e10d" providerId="ADAL" clId="{5FA5CAFE-834C-4E2A-92A7-5850070F68DF}" dt="2024-04-23T02:25:25.056" v="1045" actId="1076"/>
          <ac:cxnSpMkLst>
            <pc:docMk/>
            <pc:sldMk cId="3183524024" sldId="326"/>
            <ac:cxnSpMk id="47" creationId="{68C70C8F-33AC-5DC4-A03A-00E6D791FF24}"/>
          </ac:cxnSpMkLst>
        </pc:cxnChg>
        <pc:cxnChg chg="add mod">
          <ac:chgData name="Rahul Chowdary Kunku" userId="4aedcc9d-8e26-4d62-8f96-0a965882e10d" providerId="ADAL" clId="{5FA5CAFE-834C-4E2A-92A7-5850070F68DF}" dt="2024-04-23T02:32:58.107" v="1100" actId="14100"/>
          <ac:cxnSpMkLst>
            <pc:docMk/>
            <pc:sldMk cId="3183524024" sldId="326"/>
            <ac:cxnSpMk id="55" creationId="{731E968F-21CC-B86D-C39F-37A8596ADDF6}"/>
          </ac:cxnSpMkLst>
        </pc:cxnChg>
        <pc:cxnChg chg="add mod">
          <ac:chgData name="Rahul Chowdary Kunku" userId="4aedcc9d-8e26-4d62-8f96-0a965882e10d" providerId="ADAL" clId="{5FA5CAFE-834C-4E2A-92A7-5850070F68DF}" dt="2024-04-23T02:25:01.102" v="1039" actId="1076"/>
          <ac:cxnSpMkLst>
            <pc:docMk/>
            <pc:sldMk cId="3183524024" sldId="326"/>
            <ac:cxnSpMk id="58" creationId="{E511EEDF-88CF-D070-C391-9BC3A5C9EB83}"/>
          </ac:cxnSpMkLst>
        </pc:cxnChg>
        <pc:cxnChg chg="add mod">
          <ac:chgData name="Rahul Chowdary Kunku" userId="4aedcc9d-8e26-4d62-8f96-0a965882e10d" providerId="ADAL" clId="{5FA5CAFE-834C-4E2A-92A7-5850070F68DF}" dt="2024-04-23T02:32:55.795" v="1099" actId="14100"/>
          <ac:cxnSpMkLst>
            <pc:docMk/>
            <pc:sldMk cId="3183524024" sldId="326"/>
            <ac:cxnSpMk id="61" creationId="{70391ACA-C8EF-0C07-4C1D-3F0381EF3AC8}"/>
          </ac:cxnSpMkLst>
        </pc:cxnChg>
        <pc:cxnChg chg="add mod">
          <ac:chgData name="Rahul Chowdary Kunku" userId="4aedcc9d-8e26-4d62-8f96-0a965882e10d" providerId="ADAL" clId="{5FA5CAFE-834C-4E2A-92A7-5850070F68DF}" dt="2024-04-23T02:32:59.933" v="1101" actId="14100"/>
          <ac:cxnSpMkLst>
            <pc:docMk/>
            <pc:sldMk cId="3183524024" sldId="326"/>
            <ac:cxnSpMk id="65" creationId="{6DC2A363-40BF-8CAF-F892-B625E13B37C1}"/>
          </ac:cxnSpMkLst>
        </pc:cxnChg>
        <pc:cxnChg chg="add mod">
          <ac:chgData name="Rahul Chowdary Kunku" userId="4aedcc9d-8e26-4d62-8f96-0a965882e10d" providerId="ADAL" clId="{5FA5CAFE-834C-4E2A-92A7-5850070F68DF}" dt="2024-04-23T02:25:01.102" v="1039" actId="1076"/>
          <ac:cxnSpMkLst>
            <pc:docMk/>
            <pc:sldMk cId="3183524024" sldId="326"/>
            <ac:cxnSpMk id="69" creationId="{E07CAA78-54F4-DF3D-E4CE-DBD205611D14}"/>
          </ac:cxnSpMkLst>
        </pc:cxnChg>
        <pc:cxnChg chg="add mod">
          <ac:chgData name="Rahul Chowdary Kunku" userId="4aedcc9d-8e26-4d62-8f96-0a965882e10d" providerId="ADAL" clId="{5FA5CAFE-834C-4E2A-92A7-5850070F68DF}" dt="2024-04-23T02:33:01.869" v="1102" actId="14100"/>
          <ac:cxnSpMkLst>
            <pc:docMk/>
            <pc:sldMk cId="3183524024" sldId="326"/>
            <ac:cxnSpMk id="72" creationId="{603E91CC-70C8-2715-FC44-BA8D0D9A370B}"/>
          </ac:cxnSpMkLst>
        </pc:cxnChg>
        <pc:cxnChg chg="add mod">
          <ac:chgData name="Rahul Chowdary Kunku" userId="4aedcc9d-8e26-4d62-8f96-0a965882e10d" providerId="ADAL" clId="{5FA5CAFE-834C-4E2A-92A7-5850070F68DF}" dt="2024-04-23T02:33:03.471" v="1103" actId="14100"/>
          <ac:cxnSpMkLst>
            <pc:docMk/>
            <pc:sldMk cId="3183524024" sldId="326"/>
            <ac:cxnSpMk id="76" creationId="{9787DC6A-E947-D194-C085-8E7D93DE7279}"/>
          </ac:cxnSpMkLst>
        </pc:cxnChg>
        <pc:cxnChg chg="add mod">
          <ac:chgData name="Rahul Chowdary Kunku" userId="4aedcc9d-8e26-4d62-8f96-0a965882e10d" providerId="ADAL" clId="{5FA5CAFE-834C-4E2A-92A7-5850070F68DF}" dt="2024-04-23T02:25:01.102" v="1039" actId="1076"/>
          <ac:cxnSpMkLst>
            <pc:docMk/>
            <pc:sldMk cId="3183524024" sldId="326"/>
            <ac:cxnSpMk id="80" creationId="{28582FBA-51BF-8884-60B5-66F913DB5DA8}"/>
          </ac:cxnSpMkLst>
        </pc:cxnChg>
      </pc:sldChg>
      <pc:sldChg chg="addSp delSp modSp mod">
        <pc:chgData name="Rahul Chowdary Kunku" userId="4aedcc9d-8e26-4d62-8f96-0a965882e10d" providerId="ADAL" clId="{5FA5CAFE-834C-4E2A-92A7-5850070F68DF}" dt="2024-04-23T02:48:07.135" v="1231" actId="478"/>
        <pc:sldMkLst>
          <pc:docMk/>
          <pc:sldMk cId="516496627" sldId="328"/>
        </pc:sldMkLst>
        <pc:spChg chg="del">
          <ac:chgData name="Rahul Chowdary Kunku" userId="4aedcc9d-8e26-4d62-8f96-0a965882e10d" providerId="ADAL" clId="{5FA5CAFE-834C-4E2A-92A7-5850070F68DF}" dt="2024-04-23T02:48:07.135" v="1231" actId="478"/>
          <ac:spMkLst>
            <pc:docMk/>
            <pc:sldMk cId="516496627" sldId="328"/>
            <ac:spMk id="8" creationId="{C35A57AB-839C-650A-FE40-89C8F405EC2C}"/>
          </ac:spMkLst>
        </pc:spChg>
        <pc:spChg chg="mod">
          <ac:chgData name="Rahul Chowdary Kunku" userId="4aedcc9d-8e26-4d62-8f96-0a965882e10d" providerId="ADAL" clId="{5FA5CAFE-834C-4E2A-92A7-5850070F68DF}" dt="2024-04-23T02:45:40.286" v="1218" actId="20577"/>
          <ac:spMkLst>
            <pc:docMk/>
            <pc:sldMk cId="516496627" sldId="328"/>
            <ac:spMk id="21" creationId="{0BEF916A-7DE5-A99D-CAC5-DEC6D3056F4F}"/>
          </ac:spMkLst>
        </pc:spChg>
        <pc:picChg chg="add del mod">
          <ac:chgData name="Rahul Chowdary Kunku" userId="4aedcc9d-8e26-4d62-8f96-0a965882e10d" providerId="ADAL" clId="{5FA5CAFE-834C-4E2A-92A7-5850070F68DF}" dt="2024-04-23T02:48:02.907" v="1229" actId="478"/>
          <ac:picMkLst>
            <pc:docMk/>
            <pc:sldMk cId="516496627" sldId="328"/>
            <ac:picMk id="10" creationId="{B5E2C861-188E-DF84-9B58-C8615020A0AF}"/>
          </ac:picMkLst>
        </pc:picChg>
        <pc:picChg chg="del mod">
          <ac:chgData name="Rahul Chowdary Kunku" userId="4aedcc9d-8e26-4d62-8f96-0a965882e10d" providerId="ADAL" clId="{5FA5CAFE-834C-4E2A-92A7-5850070F68DF}" dt="2024-04-23T02:48:04.858" v="1230" actId="478"/>
          <ac:picMkLst>
            <pc:docMk/>
            <pc:sldMk cId="516496627" sldId="328"/>
            <ac:picMk id="12" creationId="{795A4A06-8B9A-F199-9CA0-CC0F7D43D0EB}"/>
          </ac:picMkLst>
        </pc:picChg>
      </pc:sldChg>
      <pc:sldChg chg="add del">
        <pc:chgData name="Rahul Chowdary Kunku" userId="4aedcc9d-8e26-4d62-8f96-0a965882e10d" providerId="ADAL" clId="{5FA5CAFE-834C-4E2A-92A7-5850070F68DF}" dt="2024-04-23T02:59:38.023" v="1233" actId="2890"/>
        <pc:sldMkLst>
          <pc:docMk/>
          <pc:sldMk cId="2910675400" sldId="329"/>
        </pc:sldMkLst>
      </pc:sldChg>
      <pc:sldChg chg="addSp delSp modSp add mod ord">
        <pc:chgData name="Rahul Chowdary Kunku" userId="4aedcc9d-8e26-4d62-8f96-0a965882e10d" providerId="ADAL" clId="{5FA5CAFE-834C-4E2A-92A7-5850070F68DF}" dt="2024-04-23T15:42:44.529" v="2133" actId="1076"/>
        <pc:sldMkLst>
          <pc:docMk/>
          <pc:sldMk cId="3606900687" sldId="329"/>
        </pc:sldMkLst>
        <pc:spChg chg="mod">
          <ac:chgData name="Rahul Chowdary Kunku" userId="4aedcc9d-8e26-4d62-8f96-0a965882e10d" providerId="ADAL" clId="{5FA5CAFE-834C-4E2A-92A7-5850070F68DF}" dt="2024-04-23T03:28:52.211" v="1612" actId="20577"/>
          <ac:spMkLst>
            <pc:docMk/>
            <pc:sldMk cId="3606900687" sldId="329"/>
            <ac:spMk id="2" creationId="{6CF85843-CA9F-FF3F-809F-5AC5ACCCA3FD}"/>
          </ac:spMkLst>
        </pc:spChg>
        <pc:spChg chg="add del mod">
          <ac:chgData name="Rahul Chowdary Kunku" userId="4aedcc9d-8e26-4d62-8f96-0a965882e10d" providerId="ADAL" clId="{5FA5CAFE-834C-4E2A-92A7-5850070F68DF}" dt="2024-04-23T03:00:13.562" v="1270" actId="478"/>
          <ac:spMkLst>
            <pc:docMk/>
            <pc:sldMk cId="3606900687" sldId="329"/>
            <ac:spMk id="4" creationId="{FE02D381-86A0-1ECE-49EC-53D4096096A5}"/>
          </ac:spMkLst>
        </pc:spChg>
        <pc:spChg chg="del">
          <ac:chgData name="Rahul Chowdary Kunku" userId="4aedcc9d-8e26-4d62-8f96-0a965882e10d" providerId="ADAL" clId="{5FA5CAFE-834C-4E2A-92A7-5850070F68DF}" dt="2024-04-23T03:00:08.057" v="1269" actId="478"/>
          <ac:spMkLst>
            <pc:docMk/>
            <pc:sldMk cId="3606900687" sldId="329"/>
            <ac:spMk id="8" creationId="{827D156D-8CC9-7DEF-F937-BD2F6B4E33E1}"/>
          </ac:spMkLst>
        </pc:spChg>
        <pc:spChg chg="del">
          <ac:chgData name="Rahul Chowdary Kunku" userId="4aedcc9d-8e26-4d62-8f96-0a965882e10d" providerId="ADAL" clId="{5FA5CAFE-834C-4E2A-92A7-5850070F68DF}" dt="2024-04-23T03:00:08.057" v="1269" actId="478"/>
          <ac:spMkLst>
            <pc:docMk/>
            <pc:sldMk cId="3606900687" sldId="329"/>
            <ac:spMk id="9" creationId="{A6B744C5-D64F-AE4B-1BED-364CF02AD984}"/>
          </ac:spMkLst>
        </pc:spChg>
        <pc:spChg chg="del">
          <ac:chgData name="Rahul Chowdary Kunku" userId="4aedcc9d-8e26-4d62-8f96-0a965882e10d" providerId="ADAL" clId="{5FA5CAFE-834C-4E2A-92A7-5850070F68DF}" dt="2024-04-23T03:00:08.057" v="1269" actId="478"/>
          <ac:spMkLst>
            <pc:docMk/>
            <pc:sldMk cId="3606900687" sldId="329"/>
            <ac:spMk id="10" creationId="{1102A8B8-CED7-8D74-BB35-D43B9148C12A}"/>
          </ac:spMkLst>
        </pc:spChg>
        <pc:spChg chg="add mod">
          <ac:chgData name="Rahul Chowdary Kunku" userId="4aedcc9d-8e26-4d62-8f96-0a965882e10d" providerId="ADAL" clId="{5FA5CAFE-834C-4E2A-92A7-5850070F68DF}" dt="2024-04-23T03:18:49.436" v="1460" actId="113"/>
          <ac:spMkLst>
            <pc:docMk/>
            <pc:sldMk cId="3606900687" sldId="329"/>
            <ac:spMk id="13" creationId="{C1BA9358-CED5-012F-A53E-3151E7DEDE84}"/>
          </ac:spMkLst>
        </pc:spChg>
        <pc:spChg chg="add mod">
          <ac:chgData name="Rahul Chowdary Kunku" userId="4aedcc9d-8e26-4d62-8f96-0a965882e10d" providerId="ADAL" clId="{5FA5CAFE-834C-4E2A-92A7-5850070F68DF}" dt="2024-04-23T03:18:42.474" v="1459" actId="255"/>
          <ac:spMkLst>
            <pc:docMk/>
            <pc:sldMk cId="3606900687" sldId="329"/>
            <ac:spMk id="14" creationId="{1CB3B307-57A8-573E-FA14-E74E952434A0}"/>
          </ac:spMkLst>
        </pc:spChg>
        <pc:spChg chg="add mod">
          <ac:chgData name="Rahul Chowdary Kunku" userId="4aedcc9d-8e26-4d62-8f96-0a965882e10d" providerId="ADAL" clId="{5FA5CAFE-834C-4E2A-92A7-5850070F68DF}" dt="2024-04-23T03:18:52.319" v="1461" actId="113"/>
          <ac:spMkLst>
            <pc:docMk/>
            <pc:sldMk cId="3606900687" sldId="329"/>
            <ac:spMk id="15" creationId="{F7F063D9-5471-528E-CAAE-E1AA7732EF44}"/>
          </ac:spMkLst>
        </pc:spChg>
        <pc:graphicFrameChg chg="add mod">
          <ac:chgData name="Rahul Chowdary Kunku" userId="4aedcc9d-8e26-4d62-8f96-0a965882e10d" providerId="ADAL" clId="{5FA5CAFE-834C-4E2A-92A7-5850070F68DF}" dt="2024-04-23T03:03:29.793" v="1271"/>
          <ac:graphicFrameMkLst>
            <pc:docMk/>
            <pc:sldMk cId="3606900687" sldId="329"/>
            <ac:graphicFrameMk id="5" creationId="{EB31BAAE-3AF8-6BDD-48C0-0097C0D304ED}"/>
          </ac:graphicFrameMkLst>
        </pc:graphicFrameChg>
        <pc:graphicFrameChg chg="add del mod modGraphic">
          <ac:chgData name="Rahul Chowdary Kunku" userId="4aedcc9d-8e26-4d62-8f96-0a965882e10d" providerId="ADAL" clId="{5FA5CAFE-834C-4E2A-92A7-5850070F68DF}" dt="2024-04-23T03:04:24.668" v="1280" actId="478"/>
          <ac:graphicFrameMkLst>
            <pc:docMk/>
            <pc:sldMk cId="3606900687" sldId="329"/>
            <ac:graphicFrameMk id="11" creationId="{7709CF51-FD76-9193-ABB2-AE7515811B24}"/>
          </ac:graphicFrameMkLst>
        </pc:graphicFrameChg>
        <pc:graphicFrameChg chg="add mod">
          <ac:chgData name="Rahul Chowdary Kunku" userId="4aedcc9d-8e26-4d62-8f96-0a965882e10d" providerId="ADAL" clId="{5FA5CAFE-834C-4E2A-92A7-5850070F68DF}" dt="2024-04-23T03:19:23.005" v="1462" actId="113"/>
          <ac:graphicFrameMkLst>
            <pc:docMk/>
            <pc:sldMk cId="3606900687" sldId="329"/>
            <ac:graphicFrameMk id="12" creationId="{A19DF0E9-849D-24E8-504F-B2C3D1426D05}"/>
          </ac:graphicFrameMkLst>
        </pc:graphicFrameChg>
        <pc:picChg chg="mod">
          <ac:chgData name="Rahul Chowdary Kunku" userId="4aedcc9d-8e26-4d62-8f96-0a965882e10d" providerId="ADAL" clId="{5FA5CAFE-834C-4E2A-92A7-5850070F68DF}" dt="2024-04-23T15:42:44.529" v="2133" actId="1076"/>
          <ac:picMkLst>
            <pc:docMk/>
            <pc:sldMk cId="3606900687" sldId="329"/>
            <ac:picMk id="3" creationId="{4D51CD47-94A6-9D05-DAC8-2FD8004BEED0}"/>
          </ac:picMkLst>
        </pc:picChg>
        <pc:picChg chg="del">
          <ac:chgData name="Rahul Chowdary Kunku" userId="4aedcc9d-8e26-4d62-8f96-0a965882e10d" providerId="ADAL" clId="{5FA5CAFE-834C-4E2A-92A7-5850070F68DF}" dt="2024-04-23T03:00:08.057" v="1269" actId="478"/>
          <ac:picMkLst>
            <pc:docMk/>
            <pc:sldMk cId="3606900687" sldId="329"/>
            <ac:picMk id="6" creationId="{893BDA33-AC49-B101-FC48-0164D57D730C}"/>
          </ac:picMkLst>
        </pc:picChg>
        <pc:picChg chg="add del">
          <ac:chgData name="Rahul Chowdary Kunku" userId="4aedcc9d-8e26-4d62-8f96-0a965882e10d" providerId="ADAL" clId="{5FA5CAFE-834C-4E2A-92A7-5850070F68DF}" dt="2024-04-23T03:04:02.671" v="1273" actId="478"/>
          <ac:picMkLst>
            <pc:docMk/>
            <pc:sldMk cId="3606900687" sldId="329"/>
            <ac:picMk id="7" creationId="{543994CA-175F-0497-6259-471572BFDD66}"/>
          </ac:picMkLst>
        </pc:picChg>
      </pc:sldChg>
      <pc:sldChg chg="addSp delSp modSp add mod">
        <pc:chgData name="Rahul Chowdary Kunku" userId="4aedcc9d-8e26-4d62-8f96-0a965882e10d" providerId="ADAL" clId="{5FA5CAFE-834C-4E2A-92A7-5850070F68DF}" dt="2024-04-23T03:59:36.038" v="2040" actId="1076"/>
        <pc:sldMkLst>
          <pc:docMk/>
          <pc:sldMk cId="601484115" sldId="332"/>
        </pc:sldMkLst>
        <pc:spChg chg="mod">
          <ac:chgData name="Rahul Chowdary Kunku" userId="4aedcc9d-8e26-4d62-8f96-0a965882e10d" providerId="ADAL" clId="{5FA5CAFE-834C-4E2A-92A7-5850070F68DF}" dt="2024-04-23T03:27:33.376" v="1583" actId="14100"/>
          <ac:spMkLst>
            <pc:docMk/>
            <pc:sldMk cId="601484115" sldId="332"/>
            <ac:spMk id="2" creationId="{6CF85843-CA9F-FF3F-809F-5AC5ACCCA3FD}"/>
          </ac:spMkLst>
        </pc:spChg>
        <pc:spChg chg="add del mod">
          <ac:chgData name="Rahul Chowdary Kunku" userId="4aedcc9d-8e26-4d62-8f96-0a965882e10d" providerId="ADAL" clId="{5FA5CAFE-834C-4E2A-92A7-5850070F68DF}" dt="2024-04-23T03:22:34.580" v="1531" actId="478"/>
          <ac:spMkLst>
            <pc:docMk/>
            <pc:sldMk cId="601484115" sldId="332"/>
            <ac:spMk id="4" creationId="{9201A866-2547-5AA0-4411-19C988777559}"/>
          </ac:spMkLst>
        </pc:spChg>
        <pc:spChg chg="mod">
          <ac:chgData name="Rahul Chowdary Kunku" userId="4aedcc9d-8e26-4d62-8f96-0a965882e10d" providerId="ADAL" clId="{5FA5CAFE-834C-4E2A-92A7-5850070F68DF}" dt="2024-04-23T03:48:53.668" v="1865" actId="14100"/>
          <ac:spMkLst>
            <pc:docMk/>
            <pc:sldMk cId="601484115" sldId="332"/>
            <ac:spMk id="4" creationId="{F2013D1D-2C61-2757-28E3-96EE0ED164C4}"/>
          </ac:spMkLst>
        </pc:spChg>
        <pc:spChg chg="add mod">
          <ac:chgData name="Rahul Chowdary Kunku" userId="4aedcc9d-8e26-4d62-8f96-0a965882e10d" providerId="ADAL" clId="{5FA5CAFE-834C-4E2A-92A7-5850070F68DF}" dt="2024-04-23T03:52:12.028" v="1895" actId="1076"/>
          <ac:spMkLst>
            <pc:docMk/>
            <pc:sldMk cId="601484115" sldId="332"/>
            <ac:spMk id="9" creationId="{A6D4F00C-5FCE-CE9D-20F9-5ED6C8F2A653}"/>
          </ac:spMkLst>
        </pc:spChg>
        <pc:spChg chg="add mod">
          <ac:chgData name="Rahul Chowdary Kunku" userId="4aedcc9d-8e26-4d62-8f96-0a965882e10d" providerId="ADAL" clId="{5FA5CAFE-834C-4E2A-92A7-5850070F68DF}" dt="2024-04-23T03:59:36.038" v="2040" actId="1076"/>
          <ac:spMkLst>
            <pc:docMk/>
            <pc:sldMk cId="601484115" sldId="332"/>
            <ac:spMk id="10" creationId="{D6FBA0A9-3B13-4301-A7B5-071C31FC8848}"/>
          </ac:spMkLst>
        </pc:spChg>
        <pc:spChg chg="del">
          <ac:chgData name="Rahul Chowdary Kunku" userId="4aedcc9d-8e26-4d62-8f96-0a965882e10d" providerId="ADAL" clId="{5FA5CAFE-834C-4E2A-92A7-5850070F68DF}" dt="2024-04-23T03:22:31.814" v="1530" actId="478"/>
          <ac:spMkLst>
            <pc:docMk/>
            <pc:sldMk cId="601484115" sldId="332"/>
            <ac:spMk id="13" creationId="{C1BA9358-CED5-012F-A53E-3151E7DEDE84}"/>
          </ac:spMkLst>
        </pc:spChg>
        <pc:spChg chg="del">
          <ac:chgData name="Rahul Chowdary Kunku" userId="4aedcc9d-8e26-4d62-8f96-0a965882e10d" providerId="ADAL" clId="{5FA5CAFE-834C-4E2A-92A7-5850070F68DF}" dt="2024-04-23T03:22:31.814" v="1530" actId="478"/>
          <ac:spMkLst>
            <pc:docMk/>
            <pc:sldMk cId="601484115" sldId="332"/>
            <ac:spMk id="14" creationId="{1CB3B307-57A8-573E-FA14-E74E952434A0}"/>
          </ac:spMkLst>
        </pc:spChg>
        <pc:spChg chg="del">
          <ac:chgData name="Rahul Chowdary Kunku" userId="4aedcc9d-8e26-4d62-8f96-0a965882e10d" providerId="ADAL" clId="{5FA5CAFE-834C-4E2A-92A7-5850070F68DF}" dt="2024-04-23T03:22:31.814" v="1530" actId="478"/>
          <ac:spMkLst>
            <pc:docMk/>
            <pc:sldMk cId="601484115" sldId="332"/>
            <ac:spMk id="15" creationId="{F7F063D9-5471-528E-CAAE-E1AA7732EF44}"/>
          </ac:spMkLst>
        </pc:spChg>
        <pc:graphicFrameChg chg="mod modGraphic">
          <ac:chgData name="Rahul Chowdary Kunku" userId="4aedcc9d-8e26-4d62-8f96-0a965882e10d" providerId="ADAL" clId="{5FA5CAFE-834C-4E2A-92A7-5850070F68DF}" dt="2024-04-23T03:51:58.105" v="1894" actId="20577"/>
          <ac:graphicFrameMkLst>
            <pc:docMk/>
            <pc:sldMk cId="601484115" sldId="332"/>
            <ac:graphicFrameMk id="3" creationId="{0AADAA4A-154E-A6E8-F72E-E1449DA9DF9D}"/>
          </ac:graphicFrameMkLst>
        </pc:graphicFrameChg>
        <pc:graphicFrameChg chg="add del mod">
          <ac:chgData name="Rahul Chowdary Kunku" userId="4aedcc9d-8e26-4d62-8f96-0a965882e10d" providerId="ADAL" clId="{5FA5CAFE-834C-4E2A-92A7-5850070F68DF}" dt="2024-04-23T03:24:59.142" v="1534" actId="478"/>
          <ac:graphicFrameMkLst>
            <pc:docMk/>
            <pc:sldMk cId="601484115" sldId="332"/>
            <ac:graphicFrameMk id="5" creationId="{3B08B75E-D76F-53A5-BF8C-8E01BD156996}"/>
          </ac:graphicFrameMkLst>
        </pc:graphicFrameChg>
        <pc:graphicFrameChg chg="add mod">
          <ac:chgData name="Rahul Chowdary Kunku" userId="4aedcc9d-8e26-4d62-8f96-0a965882e10d" providerId="ADAL" clId="{5FA5CAFE-834C-4E2A-92A7-5850070F68DF}" dt="2024-04-23T03:24:59.817" v="1535"/>
          <ac:graphicFrameMkLst>
            <pc:docMk/>
            <pc:sldMk cId="601484115" sldId="332"/>
            <ac:graphicFrameMk id="6" creationId="{175E0698-57E8-831E-5328-64F761012519}"/>
          </ac:graphicFrameMkLst>
        </pc:graphicFrameChg>
        <pc:graphicFrameChg chg="add mod modGraphic">
          <ac:chgData name="Rahul Chowdary Kunku" userId="4aedcc9d-8e26-4d62-8f96-0a965882e10d" providerId="ADAL" clId="{5FA5CAFE-834C-4E2A-92A7-5850070F68DF}" dt="2024-04-23T03:36:50.728" v="1697" actId="1076"/>
          <ac:graphicFrameMkLst>
            <pc:docMk/>
            <pc:sldMk cId="601484115" sldId="332"/>
            <ac:graphicFrameMk id="8" creationId="{0FE0E639-758B-77DA-D2BD-6490DE431FB6}"/>
          </ac:graphicFrameMkLst>
        </pc:graphicFrameChg>
        <pc:graphicFrameChg chg="del">
          <ac:chgData name="Rahul Chowdary Kunku" userId="4aedcc9d-8e26-4d62-8f96-0a965882e10d" providerId="ADAL" clId="{5FA5CAFE-834C-4E2A-92A7-5850070F68DF}" dt="2024-04-23T03:22:31.814" v="1530" actId="478"/>
          <ac:graphicFrameMkLst>
            <pc:docMk/>
            <pc:sldMk cId="601484115" sldId="332"/>
            <ac:graphicFrameMk id="12" creationId="{A19DF0E9-849D-24E8-504F-B2C3D1426D05}"/>
          </ac:graphicFrameMkLst>
        </pc:graphicFrameChg>
        <pc:picChg chg="add">
          <ac:chgData name="Rahul Chowdary Kunku" userId="4aedcc9d-8e26-4d62-8f96-0a965882e10d" providerId="ADAL" clId="{5FA5CAFE-834C-4E2A-92A7-5850070F68DF}" dt="2024-04-23T03:25:01.536" v="1536"/>
          <ac:picMkLst>
            <pc:docMk/>
            <pc:sldMk cId="601484115" sldId="332"/>
            <ac:picMk id="7" creationId="{B7DFBCEE-D07F-A95E-B3FF-1AF6E61211C0}"/>
          </ac:picMkLst>
        </pc:picChg>
      </pc:sldChg>
      <pc:sldChg chg="addSp delSp modSp add mod">
        <pc:chgData name="Rahul Chowdary Kunku" userId="4aedcc9d-8e26-4d62-8f96-0a965882e10d" providerId="ADAL" clId="{5FA5CAFE-834C-4E2A-92A7-5850070F68DF}" dt="2024-04-23T15:44:31.354" v="2139" actId="1076"/>
        <pc:sldMkLst>
          <pc:docMk/>
          <pc:sldMk cId="1199563137" sldId="333"/>
        </pc:sldMkLst>
        <pc:spChg chg="mod">
          <ac:chgData name="Rahul Chowdary Kunku" userId="4aedcc9d-8e26-4d62-8f96-0a965882e10d" providerId="ADAL" clId="{5FA5CAFE-834C-4E2A-92A7-5850070F68DF}" dt="2024-04-23T03:54:15.925" v="1966" actId="1076"/>
          <ac:spMkLst>
            <pc:docMk/>
            <pc:sldMk cId="1199563137" sldId="333"/>
            <ac:spMk id="2" creationId="{6CF85843-CA9F-FF3F-809F-5AC5ACCCA3FD}"/>
          </ac:spMkLst>
        </pc:spChg>
        <pc:spChg chg="add mod">
          <ac:chgData name="Rahul Chowdary Kunku" userId="4aedcc9d-8e26-4d62-8f96-0a965882e10d" providerId="ADAL" clId="{5FA5CAFE-834C-4E2A-92A7-5850070F68DF}" dt="2024-04-23T03:58:53.455" v="2030" actId="1076"/>
          <ac:spMkLst>
            <pc:docMk/>
            <pc:sldMk cId="1199563137" sldId="333"/>
            <ac:spMk id="4" creationId="{12D78299-C6EA-5A87-3CBF-20C7A4912413}"/>
          </ac:spMkLst>
        </pc:spChg>
        <pc:spChg chg="add mod">
          <ac:chgData name="Rahul Chowdary Kunku" userId="4aedcc9d-8e26-4d62-8f96-0a965882e10d" providerId="ADAL" clId="{5FA5CAFE-834C-4E2A-92A7-5850070F68DF}" dt="2024-04-23T03:58:53.455" v="2030" actId="1076"/>
          <ac:spMkLst>
            <pc:docMk/>
            <pc:sldMk cId="1199563137" sldId="333"/>
            <ac:spMk id="5" creationId="{0F6ED70B-1A0F-1E6A-677D-294D5E7BA43E}"/>
          </ac:spMkLst>
        </pc:spChg>
        <pc:spChg chg="mod">
          <ac:chgData name="Rahul Chowdary Kunku" userId="4aedcc9d-8e26-4d62-8f96-0a965882e10d" providerId="ADAL" clId="{5FA5CAFE-834C-4E2A-92A7-5850070F68DF}" dt="2024-04-23T03:55:08.732" v="1976" actId="1076"/>
          <ac:spMkLst>
            <pc:docMk/>
            <pc:sldMk cId="1199563137" sldId="333"/>
            <ac:spMk id="9" creationId="{A6D4F00C-5FCE-CE9D-20F9-5ED6C8F2A653}"/>
          </ac:spMkLst>
        </pc:spChg>
        <pc:spChg chg="mod">
          <ac:chgData name="Rahul Chowdary Kunku" userId="4aedcc9d-8e26-4d62-8f96-0a965882e10d" providerId="ADAL" clId="{5FA5CAFE-834C-4E2A-92A7-5850070F68DF}" dt="2024-04-23T15:44:31.354" v="2139" actId="1076"/>
          <ac:spMkLst>
            <pc:docMk/>
            <pc:sldMk cId="1199563137" sldId="333"/>
            <ac:spMk id="10" creationId="{D6FBA0A9-3B13-4301-A7B5-071C31FC8848}"/>
          </ac:spMkLst>
        </pc:spChg>
        <pc:spChg chg="add mod">
          <ac:chgData name="Rahul Chowdary Kunku" userId="4aedcc9d-8e26-4d62-8f96-0a965882e10d" providerId="ADAL" clId="{5FA5CAFE-834C-4E2A-92A7-5850070F68DF}" dt="2024-04-23T03:58:53.455" v="2030" actId="1076"/>
          <ac:spMkLst>
            <pc:docMk/>
            <pc:sldMk cId="1199563137" sldId="333"/>
            <ac:spMk id="11" creationId="{BF0ADBBC-5499-D1F5-7792-2B7121CCD2B2}"/>
          </ac:spMkLst>
        </pc:spChg>
        <pc:graphicFrameChg chg="add mod modGraphic">
          <ac:chgData name="Rahul Chowdary Kunku" userId="4aedcc9d-8e26-4d62-8f96-0a965882e10d" providerId="ADAL" clId="{5FA5CAFE-834C-4E2A-92A7-5850070F68DF}" dt="2024-04-23T03:54:59.437" v="1974" actId="1076"/>
          <ac:graphicFrameMkLst>
            <pc:docMk/>
            <pc:sldMk cId="1199563137" sldId="333"/>
            <ac:graphicFrameMk id="3" creationId="{270669E1-E1B3-52E6-3F42-5B544A4C4A8D}"/>
          </ac:graphicFrameMkLst>
        </pc:graphicFrameChg>
        <pc:graphicFrameChg chg="del">
          <ac:chgData name="Rahul Chowdary Kunku" userId="4aedcc9d-8e26-4d62-8f96-0a965882e10d" providerId="ADAL" clId="{5FA5CAFE-834C-4E2A-92A7-5850070F68DF}" dt="2024-04-23T03:39:56.874" v="1699" actId="478"/>
          <ac:graphicFrameMkLst>
            <pc:docMk/>
            <pc:sldMk cId="1199563137" sldId="333"/>
            <ac:graphicFrameMk id="8" creationId="{0FE0E639-758B-77DA-D2BD-6490DE431FB6}"/>
          </ac:graphicFrameMkLst>
        </pc:graphicFrameChg>
        <pc:graphicFrameChg chg="add mod modGraphic">
          <ac:chgData name="Rahul Chowdary Kunku" userId="4aedcc9d-8e26-4d62-8f96-0a965882e10d" providerId="ADAL" clId="{5FA5CAFE-834C-4E2A-92A7-5850070F68DF}" dt="2024-04-23T03:59:09.700" v="2039" actId="20577"/>
          <ac:graphicFrameMkLst>
            <pc:docMk/>
            <pc:sldMk cId="1199563137" sldId="333"/>
            <ac:graphicFrameMk id="14" creationId="{666996BB-0871-8CDD-1F07-47ABF1ECAAE4}"/>
          </ac:graphicFrameMkLst>
        </pc:graphicFrameChg>
        <pc:cxnChg chg="add mod">
          <ac:chgData name="Rahul Chowdary Kunku" userId="4aedcc9d-8e26-4d62-8f96-0a965882e10d" providerId="ADAL" clId="{5FA5CAFE-834C-4E2A-92A7-5850070F68DF}" dt="2024-04-23T03:58:53.455" v="2030" actId="1076"/>
          <ac:cxnSpMkLst>
            <pc:docMk/>
            <pc:sldMk cId="1199563137" sldId="333"/>
            <ac:cxnSpMk id="7" creationId="{8E69EFD3-46D2-9508-C40E-77A886216453}"/>
          </ac:cxnSpMkLst>
        </pc:cxnChg>
      </pc:sldChg>
      <pc:sldChg chg="addSp delSp modSp add del mod">
        <pc:chgData name="Rahul Chowdary Kunku" userId="4aedcc9d-8e26-4d62-8f96-0a965882e10d" providerId="ADAL" clId="{5FA5CAFE-834C-4E2A-92A7-5850070F68DF}" dt="2024-04-23T03:29:50.134" v="1621" actId="47"/>
        <pc:sldMkLst>
          <pc:docMk/>
          <pc:sldMk cId="3467424377" sldId="334"/>
        </pc:sldMkLst>
        <pc:spChg chg="add del mod">
          <ac:chgData name="Rahul Chowdary Kunku" userId="4aedcc9d-8e26-4d62-8f96-0a965882e10d" providerId="ADAL" clId="{5FA5CAFE-834C-4E2A-92A7-5850070F68DF}" dt="2024-04-23T03:29:16.477" v="1615" actId="478"/>
          <ac:spMkLst>
            <pc:docMk/>
            <pc:sldMk cId="3467424377" sldId="334"/>
            <ac:spMk id="4" creationId="{54A18565-F562-BAC7-848B-05CAE3FEC457}"/>
          </ac:spMkLst>
        </pc:spChg>
        <pc:spChg chg="del">
          <ac:chgData name="Rahul Chowdary Kunku" userId="4aedcc9d-8e26-4d62-8f96-0a965882e10d" providerId="ADAL" clId="{5FA5CAFE-834C-4E2A-92A7-5850070F68DF}" dt="2024-04-23T03:29:14.401" v="1614" actId="478"/>
          <ac:spMkLst>
            <pc:docMk/>
            <pc:sldMk cId="3467424377" sldId="334"/>
            <ac:spMk id="13" creationId="{C1BA9358-CED5-012F-A53E-3151E7DEDE84}"/>
          </ac:spMkLst>
        </pc:spChg>
        <pc:spChg chg="del">
          <ac:chgData name="Rahul Chowdary Kunku" userId="4aedcc9d-8e26-4d62-8f96-0a965882e10d" providerId="ADAL" clId="{5FA5CAFE-834C-4E2A-92A7-5850070F68DF}" dt="2024-04-23T03:29:14.401" v="1614" actId="478"/>
          <ac:spMkLst>
            <pc:docMk/>
            <pc:sldMk cId="3467424377" sldId="334"/>
            <ac:spMk id="14" creationId="{1CB3B307-57A8-573E-FA14-E74E952434A0}"/>
          </ac:spMkLst>
        </pc:spChg>
        <pc:spChg chg="del">
          <ac:chgData name="Rahul Chowdary Kunku" userId="4aedcc9d-8e26-4d62-8f96-0a965882e10d" providerId="ADAL" clId="{5FA5CAFE-834C-4E2A-92A7-5850070F68DF}" dt="2024-04-23T03:29:14.401" v="1614" actId="478"/>
          <ac:spMkLst>
            <pc:docMk/>
            <pc:sldMk cId="3467424377" sldId="334"/>
            <ac:spMk id="15" creationId="{F7F063D9-5471-528E-CAAE-E1AA7732EF44}"/>
          </ac:spMkLst>
        </pc:spChg>
        <pc:graphicFrameChg chg="add mod">
          <ac:chgData name="Rahul Chowdary Kunku" userId="4aedcc9d-8e26-4d62-8f96-0a965882e10d" providerId="ADAL" clId="{5FA5CAFE-834C-4E2A-92A7-5850070F68DF}" dt="2024-04-23T03:29:27.559" v="1616"/>
          <ac:graphicFrameMkLst>
            <pc:docMk/>
            <pc:sldMk cId="3467424377" sldId="334"/>
            <ac:graphicFrameMk id="5" creationId="{70AF3726-9E04-2E93-8B27-95D3031F779C}"/>
          </ac:graphicFrameMkLst>
        </pc:graphicFrameChg>
        <pc:graphicFrameChg chg="del">
          <ac:chgData name="Rahul Chowdary Kunku" userId="4aedcc9d-8e26-4d62-8f96-0a965882e10d" providerId="ADAL" clId="{5FA5CAFE-834C-4E2A-92A7-5850070F68DF}" dt="2024-04-23T03:29:14.401" v="1614" actId="478"/>
          <ac:graphicFrameMkLst>
            <pc:docMk/>
            <pc:sldMk cId="3467424377" sldId="334"/>
            <ac:graphicFrameMk id="12" creationId="{A19DF0E9-849D-24E8-504F-B2C3D1426D05}"/>
          </ac:graphicFrameMkLst>
        </pc:graphicFrameChg>
        <pc:picChg chg="add del mod">
          <ac:chgData name="Rahul Chowdary Kunku" userId="4aedcc9d-8e26-4d62-8f96-0a965882e10d" providerId="ADAL" clId="{5FA5CAFE-834C-4E2A-92A7-5850070F68DF}" dt="2024-04-23T03:29:40.064" v="1620" actId="478"/>
          <ac:picMkLst>
            <pc:docMk/>
            <pc:sldMk cId="3467424377" sldId="334"/>
            <ac:picMk id="6" creationId="{82DC55A5-C9B0-81E6-66B1-E4D09BEE1068}"/>
          </ac:picMkLst>
        </pc:picChg>
      </pc:sldChg>
      <pc:sldChg chg="addSp delSp modSp add del mod">
        <pc:chgData name="Rahul Chowdary Kunku" userId="4aedcc9d-8e26-4d62-8f96-0a965882e10d" providerId="ADAL" clId="{5FA5CAFE-834C-4E2A-92A7-5850070F68DF}" dt="2024-04-23T03:59:51.958" v="2041" actId="47"/>
        <pc:sldMkLst>
          <pc:docMk/>
          <pc:sldMk cId="3554191218" sldId="334"/>
        </pc:sldMkLst>
        <pc:spChg chg="mod">
          <ac:chgData name="Rahul Chowdary Kunku" userId="4aedcc9d-8e26-4d62-8f96-0a965882e10d" providerId="ADAL" clId="{5FA5CAFE-834C-4E2A-92A7-5850070F68DF}" dt="2024-04-23T03:50:16.714" v="1872" actId="20577"/>
          <ac:spMkLst>
            <pc:docMk/>
            <pc:sldMk cId="3554191218" sldId="334"/>
            <ac:spMk id="2" creationId="{6CF85843-CA9F-FF3F-809F-5AC5ACCCA3FD}"/>
          </ac:spMkLst>
        </pc:spChg>
        <pc:spChg chg="add del mod">
          <ac:chgData name="Rahul Chowdary Kunku" userId="4aedcc9d-8e26-4d62-8f96-0a965882e10d" providerId="ADAL" clId="{5FA5CAFE-834C-4E2A-92A7-5850070F68DF}" dt="2024-04-23T03:53:53.484" v="1958" actId="478"/>
          <ac:spMkLst>
            <pc:docMk/>
            <pc:sldMk cId="3554191218" sldId="334"/>
            <ac:spMk id="5" creationId="{4CCE0157-FF95-3344-EF03-0757E90332A4}"/>
          </ac:spMkLst>
        </pc:spChg>
        <pc:spChg chg="del">
          <ac:chgData name="Rahul Chowdary Kunku" userId="4aedcc9d-8e26-4d62-8f96-0a965882e10d" providerId="ADAL" clId="{5FA5CAFE-834C-4E2A-92A7-5850070F68DF}" dt="2024-04-23T03:53:50.186" v="1957" actId="478"/>
          <ac:spMkLst>
            <pc:docMk/>
            <pc:sldMk cId="3554191218" sldId="334"/>
            <ac:spMk id="9" creationId="{A6D4F00C-5FCE-CE9D-20F9-5ED6C8F2A653}"/>
          </ac:spMkLst>
        </pc:spChg>
        <pc:spChg chg="mod">
          <ac:chgData name="Rahul Chowdary Kunku" userId="4aedcc9d-8e26-4d62-8f96-0a965882e10d" providerId="ADAL" clId="{5FA5CAFE-834C-4E2A-92A7-5850070F68DF}" dt="2024-04-23T03:53:45.946" v="1956" actId="20577"/>
          <ac:spMkLst>
            <pc:docMk/>
            <pc:sldMk cId="3554191218" sldId="334"/>
            <ac:spMk id="10" creationId="{D6FBA0A9-3B13-4301-A7B5-071C31FC8848}"/>
          </ac:spMkLst>
        </pc:spChg>
      </pc:sldChg>
      <pc:sldChg chg="addSp delSp modSp add mod">
        <pc:chgData name="Rahul Chowdary Kunku" userId="4aedcc9d-8e26-4d62-8f96-0a965882e10d" providerId="ADAL" clId="{5FA5CAFE-834C-4E2A-92A7-5850070F68DF}" dt="2024-04-23T16:06:38.192" v="2419"/>
        <pc:sldMkLst>
          <pc:docMk/>
          <pc:sldMk cId="2266375153" sldId="336"/>
        </pc:sldMkLst>
        <pc:spChg chg="mod">
          <ac:chgData name="Rahul Chowdary Kunku" userId="4aedcc9d-8e26-4d62-8f96-0a965882e10d" providerId="ADAL" clId="{5FA5CAFE-834C-4E2A-92A7-5850070F68DF}" dt="2024-04-23T04:00:17.684" v="2051" actId="20577"/>
          <ac:spMkLst>
            <pc:docMk/>
            <pc:sldMk cId="2266375153" sldId="336"/>
            <ac:spMk id="2" creationId="{6CF85843-CA9F-FF3F-809F-5AC5ACCCA3FD}"/>
          </ac:spMkLst>
        </pc:spChg>
        <pc:spChg chg="add del mod">
          <ac:chgData name="Rahul Chowdary Kunku" userId="4aedcc9d-8e26-4d62-8f96-0a965882e10d" providerId="ADAL" clId="{5FA5CAFE-834C-4E2A-92A7-5850070F68DF}" dt="2024-04-23T04:00:37.680" v="2055" actId="478"/>
          <ac:spMkLst>
            <pc:docMk/>
            <pc:sldMk cId="2266375153" sldId="336"/>
            <ac:spMk id="4" creationId="{F6C1C244-0588-312B-63D5-85FB3FEF5B1C}"/>
          </ac:spMkLst>
        </pc:spChg>
        <pc:spChg chg="add mod">
          <ac:chgData name="Rahul Chowdary Kunku" userId="4aedcc9d-8e26-4d62-8f96-0a965882e10d" providerId="ADAL" clId="{5FA5CAFE-834C-4E2A-92A7-5850070F68DF}" dt="2024-04-23T15:53:20.604" v="2354" actId="1076"/>
          <ac:spMkLst>
            <pc:docMk/>
            <pc:sldMk cId="2266375153" sldId="336"/>
            <ac:spMk id="5" creationId="{88B61501-6BFD-4615-773F-C7F40B998C9A}"/>
          </ac:spMkLst>
        </pc:spChg>
        <pc:spChg chg="add mod">
          <ac:chgData name="Rahul Chowdary Kunku" userId="4aedcc9d-8e26-4d62-8f96-0a965882e10d" providerId="ADAL" clId="{5FA5CAFE-834C-4E2A-92A7-5850070F68DF}" dt="2024-04-23T15:53:20.604" v="2354" actId="1076"/>
          <ac:spMkLst>
            <pc:docMk/>
            <pc:sldMk cId="2266375153" sldId="336"/>
            <ac:spMk id="8" creationId="{7760FE80-8C77-85C7-609E-6B6C98AF207B}"/>
          </ac:spMkLst>
        </pc:spChg>
        <pc:spChg chg="add mod">
          <ac:chgData name="Rahul Chowdary Kunku" userId="4aedcc9d-8e26-4d62-8f96-0a965882e10d" providerId="ADAL" clId="{5FA5CAFE-834C-4E2A-92A7-5850070F68DF}" dt="2024-04-23T16:06:38.192" v="2419"/>
          <ac:spMkLst>
            <pc:docMk/>
            <pc:sldMk cId="2266375153" sldId="336"/>
            <ac:spMk id="11" creationId="{4D4FE5EE-3A06-5ABC-DECF-0629BC507836}"/>
          </ac:spMkLst>
        </pc:spChg>
        <pc:spChg chg="del">
          <ac:chgData name="Rahul Chowdary Kunku" userId="4aedcc9d-8e26-4d62-8f96-0a965882e10d" providerId="ADAL" clId="{5FA5CAFE-834C-4E2A-92A7-5850070F68DF}" dt="2024-04-23T04:00:32.969" v="2053" actId="478"/>
          <ac:spMkLst>
            <pc:docMk/>
            <pc:sldMk cId="2266375153" sldId="336"/>
            <ac:spMk id="13" creationId="{C1BA9358-CED5-012F-A53E-3151E7DEDE84}"/>
          </ac:spMkLst>
        </pc:spChg>
        <pc:spChg chg="del">
          <ac:chgData name="Rahul Chowdary Kunku" userId="4aedcc9d-8e26-4d62-8f96-0a965882e10d" providerId="ADAL" clId="{5FA5CAFE-834C-4E2A-92A7-5850070F68DF}" dt="2024-04-23T04:00:32.969" v="2053" actId="478"/>
          <ac:spMkLst>
            <pc:docMk/>
            <pc:sldMk cId="2266375153" sldId="336"/>
            <ac:spMk id="14" creationId="{1CB3B307-57A8-573E-FA14-E74E952434A0}"/>
          </ac:spMkLst>
        </pc:spChg>
        <pc:spChg chg="del">
          <ac:chgData name="Rahul Chowdary Kunku" userId="4aedcc9d-8e26-4d62-8f96-0a965882e10d" providerId="ADAL" clId="{5FA5CAFE-834C-4E2A-92A7-5850070F68DF}" dt="2024-04-23T04:00:32.969" v="2053" actId="478"/>
          <ac:spMkLst>
            <pc:docMk/>
            <pc:sldMk cId="2266375153" sldId="336"/>
            <ac:spMk id="15" creationId="{F7F063D9-5471-528E-CAAE-E1AA7732EF44}"/>
          </ac:spMkLst>
        </pc:spChg>
        <pc:graphicFrameChg chg="del">
          <ac:chgData name="Rahul Chowdary Kunku" userId="4aedcc9d-8e26-4d62-8f96-0a965882e10d" providerId="ADAL" clId="{5FA5CAFE-834C-4E2A-92A7-5850070F68DF}" dt="2024-04-23T04:00:30.515" v="2052" actId="478"/>
          <ac:graphicFrameMkLst>
            <pc:docMk/>
            <pc:sldMk cId="2266375153" sldId="336"/>
            <ac:graphicFrameMk id="12" creationId="{A19DF0E9-849D-24E8-504F-B2C3D1426D05}"/>
          </ac:graphicFrameMkLst>
        </pc:graphicFrameChg>
        <pc:picChg chg="add mod">
          <ac:chgData name="Rahul Chowdary Kunku" userId="4aedcc9d-8e26-4d62-8f96-0a965882e10d" providerId="ADAL" clId="{5FA5CAFE-834C-4E2A-92A7-5850070F68DF}" dt="2024-04-23T15:53:20.604" v="2354" actId="1076"/>
          <ac:picMkLst>
            <pc:docMk/>
            <pc:sldMk cId="2266375153" sldId="336"/>
            <ac:picMk id="4" creationId="{51F3DE62-DCEB-0E6E-54E8-2440C138E9C1}"/>
          </ac:picMkLst>
        </pc:picChg>
        <pc:picChg chg="add del mod">
          <ac:chgData name="Rahul Chowdary Kunku" userId="4aedcc9d-8e26-4d62-8f96-0a965882e10d" providerId="ADAL" clId="{5FA5CAFE-834C-4E2A-92A7-5850070F68DF}" dt="2024-04-23T15:48:21.400" v="2260" actId="478"/>
          <ac:picMkLst>
            <pc:docMk/>
            <pc:sldMk cId="2266375153" sldId="336"/>
            <ac:picMk id="7" creationId="{F63793B7-D013-D2E1-7970-E0509770DF73}"/>
          </ac:picMkLst>
        </pc:picChg>
        <pc:picChg chg="add mod">
          <ac:chgData name="Rahul Chowdary Kunku" userId="4aedcc9d-8e26-4d62-8f96-0a965882e10d" providerId="ADAL" clId="{5FA5CAFE-834C-4E2A-92A7-5850070F68DF}" dt="2024-04-23T15:53:20.604" v="2354" actId="1076"/>
          <ac:picMkLst>
            <pc:docMk/>
            <pc:sldMk cId="2266375153" sldId="336"/>
            <ac:picMk id="10" creationId="{E1108296-D801-A0C0-DEBE-F87A92F7DAE7}"/>
          </ac:picMkLst>
        </pc:picChg>
      </pc:sldChg>
      <pc:sldChg chg="new del">
        <pc:chgData name="Rahul Chowdary Kunku" userId="4aedcc9d-8e26-4d62-8f96-0a965882e10d" providerId="ADAL" clId="{5FA5CAFE-834C-4E2A-92A7-5850070F68DF}" dt="2024-04-23T04:00:44.292" v="2057" actId="2696"/>
        <pc:sldMkLst>
          <pc:docMk/>
          <pc:sldMk cId="370150869" sldId="337"/>
        </pc:sldMkLst>
      </pc:sldChg>
      <pc:sldChg chg="modSp add del mod">
        <pc:chgData name="Rahul Chowdary Kunku" userId="4aedcc9d-8e26-4d62-8f96-0a965882e10d" providerId="ADAL" clId="{5FA5CAFE-834C-4E2A-92A7-5850070F68DF}" dt="2024-04-23T16:31:54.584" v="2615" actId="47"/>
        <pc:sldMkLst>
          <pc:docMk/>
          <pc:sldMk cId="3468943019" sldId="337"/>
        </pc:sldMkLst>
        <pc:spChg chg="mod">
          <ac:chgData name="Rahul Chowdary Kunku" userId="4aedcc9d-8e26-4d62-8f96-0a965882e10d" providerId="ADAL" clId="{5FA5CAFE-834C-4E2A-92A7-5850070F68DF}" dt="2024-04-23T04:00:52.148" v="2070" actId="20577"/>
          <ac:spMkLst>
            <pc:docMk/>
            <pc:sldMk cId="3468943019" sldId="337"/>
            <ac:spMk id="2" creationId="{6CF85843-CA9F-FF3F-809F-5AC5ACCCA3FD}"/>
          </ac:spMkLst>
        </pc:spChg>
      </pc:sldChg>
      <pc:sldChg chg="modSp mod">
        <pc:chgData name="Rahul Chowdary Kunku" userId="4aedcc9d-8e26-4d62-8f96-0a965882e10d" providerId="ADAL" clId="{5FA5CAFE-834C-4E2A-92A7-5850070F68DF}" dt="2024-04-23T19:44:40.681" v="3252" actId="1076"/>
        <pc:sldMkLst>
          <pc:docMk/>
          <pc:sldMk cId="724464529" sldId="339"/>
        </pc:sldMkLst>
        <pc:cxnChg chg="mod">
          <ac:chgData name="Rahul Chowdary Kunku" userId="4aedcc9d-8e26-4d62-8f96-0a965882e10d" providerId="ADAL" clId="{5FA5CAFE-834C-4E2A-92A7-5850070F68DF}" dt="2024-04-23T19:44:40.681" v="3252" actId="1076"/>
          <ac:cxnSpMkLst>
            <pc:docMk/>
            <pc:sldMk cId="724464529" sldId="339"/>
            <ac:cxnSpMk id="3" creationId="{5CB731EE-B87B-D7E2-DEAB-E5D38082BB10}"/>
          </ac:cxnSpMkLst>
        </pc:cxnChg>
      </pc:sldChg>
      <pc:sldChg chg="modSp">
        <pc:chgData name="Rahul Chowdary Kunku" userId="4aedcc9d-8e26-4d62-8f96-0a965882e10d" providerId="ADAL" clId="{5FA5CAFE-834C-4E2A-92A7-5850070F68DF}" dt="2024-04-23T04:50:56.596" v="2086"/>
        <pc:sldMkLst>
          <pc:docMk/>
          <pc:sldMk cId="2045052626" sldId="340"/>
        </pc:sldMkLst>
        <pc:graphicFrameChg chg="mod">
          <ac:chgData name="Rahul Chowdary Kunku" userId="4aedcc9d-8e26-4d62-8f96-0a965882e10d" providerId="ADAL" clId="{5FA5CAFE-834C-4E2A-92A7-5850070F68DF}" dt="2024-04-23T04:50:56.596" v="2086"/>
          <ac:graphicFrameMkLst>
            <pc:docMk/>
            <pc:sldMk cId="2045052626" sldId="340"/>
            <ac:graphicFrameMk id="7" creationId="{6718BFCB-03C5-BA6B-E4C0-15C442F4656B}"/>
          </ac:graphicFrameMkLst>
        </pc:graphicFrameChg>
      </pc:sldChg>
      <pc:sldChg chg="addSp delSp modSp new mod">
        <pc:chgData name="Rahul Chowdary Kunku" userId="4aedcc9d-8e26-4d62-8f96-0a965882e10d" providerId="ADAL" clId="{5FA5CAFE-834C-4E2A-92A7-5850070F68DF}" dt="2024-04-23T04:55:44.745" v="2130" actId="1076"/>
        <pc:sldMkLst>
          <pc:docMk/>
          <pc:sldMk cId="1092065037" sldId="341"/>
        </pc:sldMkLst>
        <pc:spChg chg="del">
          <ac:chgData name="Rahul Chowdary Kunku" userId="4aedcc9d-8e26-4d62-8f96-0a965882e10d" providerId="ADAL" clId="{5FA5CAFE-834C-4E2A-92A7-5850070F68DF}" dt="2024-04-23T04:50:09.507" v="2072" actId="478"/>
          <ac:spMkLst>
            <pc:docMk/>
            <pc:sldMk cId="1092065037" sldId="341"/>
            <ac:spMk id="2" creationId="{D5DC21FF-589B-971E-AE6E-03348D0587A1}"/>
          </ac:spMkLst>
        </pc:spChg>
        <pc:spChg chg="del">
          <ac:chgData name="Rahul Chowdary Kunku" userId="4aedcc9d-8e26-4d62-8f96-0a965882e10d" providerId="ADAL" clId="{5FA5CAFE-834C-4E2A-92A7-5850070F68DF}" dt="2024-04-23T04:50:42.241" v="2081" actId="478"/>
          <ac:spMkLst>
            <pc:docMk/>
            <pc:sldMk cId="1092065037" sldId="341"/>
            <ac:spMk id="3" creationId="{8E41351B-061F-FB1D-D0BE-065C07DE005F}"/>
          </ac:spMkLst>
        </pc:spChg>
        <pc:spChg chg="add del">
          <ac:chgData name="Rahul Chowdary Kunku" userId="4aedcc9d-8e26-4d62-8f96-0a965882e10d" providerId="ADAL" clId="{5FA5CAFE-834C-4E2A-92A7-5850070F68DF}" dt="2024-04-23T04:50:29.940" v="2080" actId="22"/>
          <ac:spMkLst>
            <pc:docMk/>
            <pc:sldMk cId="1092065037" sldId="341"/>
            <ac:spMk id="10" creationId="{86B82093-7020-A258-AC36-2AF2C1980F68}"/>
          </ac:spMkLst>
        </pc:spChg>
        <pc:graphicFrameChg chg="add mod">
          <ac:chgData name="Rahul Chowdary Kunku" userId="4aedcc9d-8e26-4d62-8f96-0a965882e10d" providerId="ADAL" clId="{5FA5CAFE-834C-4E2A-92A7-5850070F68DF}" dt="2024-04-23T04:50:10.456" v="2073"/>
          <ac:graphicFrameMkLst>
            <pc:docMk/>
            <pc:sldMk cId="1092065037" sldId="341"/>
            <ac:graphicFrameMk id="4" creationId="{D4D3F2D9-C535-3DEC-55BC-F445DE9CD50F}"/>
          </ac:graphicFrameMkLst>
        </pc:graphicFrameChg>
        <pc:graphicFrameChg chg="add mod">
          <ac:chgData name="Rahul Chowdary Kunku" userId="4aedcc9d-8e26-4d62-8f96-0a965882e10d" providerId="ADAL" clId="{5FA5CAFE-834C-4E2A-92A7-5850070F68DF}" dt="2024-04-23T04:50:19.219" v="2074"/>
          <ac:graphicFrameMkLst>
            <pc:docMk/>
            <pc:sldMk cId="1092065037" sldId="341"/>
            <ac:graphicFrameMk id="5" creationId="{5095C171-2A59-34E9-9888-D890B56450FE}"/>
          </ac:graphicFrameMkLst>
        </pc:graphicFrameChg>
        <pc:graphicFrameChg chg="add mod">
          <ac:chgData name="Rahul Chowdary Kunku" userId="4aedcc9d-8e26-4d62-8f96-0a965882e10d" providerId="ADAL" clId="{5FA5CAFE-834C-4E2A-92A7-5850070F68DF}" dt="2024-04-23T04:50:22.034" v="2075"/>
          <ac:graphicFrameMkLst>
            <pc:docMk/>
            <pc:sldMk cId="1092065037" sldId="341"/>
            <ac:graphicFrameMk id="6" creationId="{02B772B7-2A52-C67F-F274-549E1367D3C5}"/>
          </ac:graphicFrameMkLst>
        </pc:graphicFrameChg>
        <pc:graphicFrameChg chg="add mod">
          <ac:chgData name="Rahul Chowdary Kunku" userId="4aedcc9d-8e26-4d62-8f96-0a965882e10d" providerId="ADAL" clId="{5FA5CAFE-834C-4E2A-92A7-5850070F68DF}" dt="2024-04-23T04:50:23.901" v="2076"/>
          <ac:graphicFrameMkLst>
            <pc:docMk/>
            <pc:sldMk cId="1092065037" sldId="341"/>
            <ac:graphicFrameMk id="7" creationId="{4DA30D08-616D-6599-0613-C54E760FC093}"/>
          </ac:graphicFrameMkLst>
        </pc:graphicFrameChg>
        <pc:graphicFrameChg chg="add mod modGraphic">
          <ac:chgData name="Rahul Chowdary Kunku" userId="4aedcc9d-8e26-4d62-8f96-0a965882e10d" providerId="ADAL" clId="{5FA5CAFE-834C-4E2A-92A7-5850070F68DF}" dt="2024-04-23T04:55:44.745" v="2130" actId="1076"/>
          <ac:graphicFrameMkLst>
            <pc:docMk/>
            <pc:sldMk cId="1092065037" sldId="341"/>
            <ac:graphicFrameMk id="11" creationId="{A6FCCAD3-9AF7-C72B-8E4C-EF8C2AF355C0}"/>
          </ac:graphicFrameMkLst>
        </pc:graphicFrameChg>
        <pc:picChg chg="add">
          <ac:chgData name="Rahul Chowdary Kunku" userId="4aedcc9d-8e26-4d62-8f96-0a965882e10d" providerId="ADAL" clId="{5FA5CAFE-834C-4E2A-92A7-5850070F68DF}" dt="2024-04-23T04:50:27.482" v="2077"/>
          <ac:picMkLst>
            <pc:docMk/>
            <pc:sldMk cId="1092065037" sldId="341"/>
            <ac:picMk id="8" creationId="{0FA69725-60CE-6EBA-46ED-939D315CD680}"/>
          </ac:picMkLst>
        </pc:picChg>
      </pc:sldChg>
      <pc:sldChg chg="addSp delSp modSp add mod ord">
        <pc:chgData name="Rahul Chowdary Kunku" userId="4aedcc9d-8e26-4d62-8f96-0a965882e10d" providerId="ADAL" clId="{5FA5CAFE-834C-4E2A-92A7-5850070F68DF}" dt="2024-04-24T05:21:28.789" v="3275" actId="20577"/>
        <pc:sldMkLst>
          <pc:docMk/>
          <pc:sldMk cId="1868408313" sldId="343"/>
        </pc:sldMkLst>
        <pc:spChg chg="mod">
          <ac:chgData name="Rahul Chowdary Kunku" userId="4aedcc9d-8e26-4d62-8f96-0a965882e10d" providerId="ADAL" clId="{5FA5CAFE-834C-4E2A-92A7-5850070F68DF}" dt="2024-04-23T15:55:10.631" v="2365" actId="20577"/>
          <ac:spMkLst>
            <pc:docMk/>
            <pc:sldMk cId="1868408313" sldId="343"/>
            <ac:spMk id="2" creationId="{6CF85843-CA9F-FF3F-809F-5AC5ACCCA3FD}"/>
          </ac:spMkLst>
        </pc:spChg>
        <pc:spChg chg="add mod">
          <ac:chgData name="Rahul Chowdary Kunku" userId="4aedcc9d-8e26-4d62-8f96-0a965882e10d" providerId="ADAL" clId="{5FA5CAFE-834C-4E2A-92A7-5850070F68DF}" dt="2024-04-23T16:32:10.019" v="2617" actId="13822"/>
          <ac:spMkLst>
            <pc:docMk/>
            <pc:sldMk cId="1868408313" sldId="343"/>
            <ac:spMk id="3" creationId="{BDF04E64-572A-5E07-5500-96590FA7080A}"/>
          </ac:spMkLst>
        </pc:spChg>
        <pc:spChg chg="add mod">
          <ac:chgData name="Rahul Chowdary Kunku" userId="4aedcc9d-8e26-4d62-8f96-0a965882e10d" providerId="ADAL" clId="{5FA5CAFE-834C-4E2A-92A7-5850070F68DF}" dt="2024-04-23T16:32:18.590" v="2620" actId="13822"/>
          <ac:spMkLst>
            <pc:docMk/>
            <pc:sldMk cId="1868408313" sldId="343"/>
            <ac:spMk id="4" creationId="{4C2B8BC6-EAE1-AD4B-D952-4B0A683111E8}"/>
          </ac:spMkLst>
        </pc:spChg>
        <pc:spChg chg="add mod">
          <ac:chgData name="Rahul Chowdary Kunku" userId="4aedcc9d-8e26-4d62-8f96-0a965882e10d" providerId="ADAL" clId="{5FA5CAFE-834C-4E2A-92A7-5850070F68DF}" dt="2024-04-23T15:59:14.935" v="2400" actId="20577"/>
          <ac:spMkLst>
            <pc:docMk/>
            <pc:sldMk cId="1868408313" sldId="343"/>
            <ac:spMk id="5" creationId="{ECFAEFA2-162A-68E5-55A4-596DB27E7E16}"/>
          </ac:spMkLst>
        </pc:spChg>
        <pc:spChg chg="add mod">
          <ac:chgData name="Rahul Chowdary Kunku" userId="4aedcc9d-8e26-4d62-8f96-0a965882e10d" providerId="ADAL" clId="{5FA5CAFE-834C-4E2A-92A7-5850070F68DF}" dt="2024-04-23T16:34:44.479" v="2678" actId="403"/>
          <ac:spMkLst>
            <pc:docMk/>
            <pc:sldMk cId="1868408313" sldId="343"/>
            <ac:spMk id="10" creationId="{48348E3D-B409-B274-C2E9-30CE37464DD3}"/>
          </ac:spMkLst>
        </pc:spChg>
        <pc:spChg chg="add mod">
          <ac:chgData name="Rahul Chowdary Kunku" userId="4aedcc9d-8e26-4d62-8f96-0a965882e10d" providerId="ADAL" clId="{5FA5CAFE-834C-4E2A-92A7-5850070F68DF}" dt="2024-04-23T16:57:16.353" v="3236" actId="1076"/>
          <ac:spMkLst>
            <pc:docMk/>
            <pc:sldMk cId="1868408313" sldId="343"/>
            <ac:spMk id="11" creationId="{1247C65E-C430-5A06-5DF0-FF766E68F90C}"/>
          </ac:spMkLst>
        </pc:spChg>
        <pc:spChg chg="add del mod">
          <ac:chgData name="Rahul Chowdary Kunku" userId="4aedcc9d-8e26-4d62-8f96-0a965882e10d" providerId="ADAL" clId="{5FA5CAFE-834C-4E2A-92A7-5850070F68DF}" dt="2024-04-23T16:06:20.071" v="2418"/>
          <ac:spMkLst>
            <pc:docMk/>
            <pc:sldMk cId="1868408313" sldId="343"/>
            <ac:spMk id="13" creationId="{E4F1C347-229F-F177-F74E-0F40CDFE0264}"/>
          </ac:spMkLst>
        </pc:spChg>
        <pc:spChg chg="add mod">
          <ac:chgData name="Rahul Chowdary Kunku" userId="4aedcc9d-8e26-4d62-8f96-0a965882e10d" providerId="ADAL" clId="{5FA5CAFE-834C-4E2A-92A7-5850070F68DF}" dt="2024-04-24T05:21:28.789" v="3275" actId="20577"/>
          <ac:spMkLst>
            <pc:docMk/>
            <pc:sldMk cId="1868408313" sldId="343"/>
            <ac:spMk id="14" creationId="{340DB484-6646-5BAE-EDFC-AE10EEB19BA0}"/>
          </ac:spMkLst>
        </pc:spChg>
        <pc:spChg chg="add del mod">
          <ac:chgData name="Rahul Chowdary Kunku" userId="4aedcc9d-8e26-4d62-8f96-0a965882e10d" providerId="ADAL" clId="{5FA5CAFE-834C-4E2A-92A7-5850070F68DF}" dt="2024-04-23T16:32:40.425" v="2635" actId="478"/>
          <ac:spMkLst>
            <pc:docMk/>
            <pc:sldMk cId="1868408313" sldId="343"/>
            <ac:spMk id="17" creationId="{8E4D7AD4-7CBA-DB05-22C9-4CD1D8D03759}"/>
          </ac:spMkLst>
        </pc:spChg>
        <pc:picChg chg="add del mod">
          <ac:chgData name="Rahul Chowdary Kunku" userId="4aedcc9d-8e26-4d62-8f96-0a965882e10d" providerId="ADAL" clId="{5FA5CAFE-834C-4E2A-92A7-5850070F68DF}" dt="2024-04-23T16:32:33.248" v="2623" actId="478"/>
          <ac:picMkLst>
            <pc:docMk/>
            <pc:sldMk cId="1868408313" sldId="343"/>
            <ac:picMk id="8" creationId="{6B894BF6-A924-467D-1E0E-571CE5356E12}"/>
          </ac:picMkLst>
        </pc:picChg>
        <pc:picChg chg="add del mod">
          <ac:chgData name="Rahul Chowdary Kunku" userId="4aedcc9d-8e26-4d62-8f96-0a965882e10d" providerId="ADAL" clId="{5FA5CAFE-834C-4E2A-92A7-5850070F68DF}" dt="2024-04-23T16:26:15.187" v="2602" actId="478"/>
          <ac:picMkLst>
            <pc:docMk/>
            <pc:sldMk cId="1868408313" sldId="343"/>
            <ac:picMk id="16" creationId="{074BD113-1A22-F8DC-DF27-8601B70FDD56}"/>
          </ac:picMkLst>
        </pc:picChg>
        <pc:picChg chg="add del mod">
          <ac:chgData name="Rahul Chowdary Kunku" userId="4aedcc9d-8e26-4d62-8f96-0a965882e10d" providerId="ADAL" clId="{5FA5CAFE-834C-4E2A-92A7-5850070F68DF}" dt="2024-04-23T16:31:25.208" v="2607" actId="478"/>
          <ac:picMkLst>
            <pc:docMk/>
            <pc:sldMk cId="1868408313" sldId="343"/>
            <ac:picMk id="19" creationId="{75649187-7490-029D-6F15-D550DB4275DC}"/>
          </ac:picMkLst>
        </pc:picChg>
        <pc:cxnChg chg="add mod">
          <ac:chgData name="Rahul Chowdary Kunku" userId="4aedcc9d-8e26-4d62-8f96-0a965882e10d" providerId="ADAL" clId="{5FA5CAFE-834C-4E2A-92A7-5850070F68DF}" dt="2024-04-23T15:59:41.281" v="2405" actId="208"/>
          <ac:cxnSpMkLst>
            <pc:docMk/>
            <pc:sldMk cId="1868408313" sldId="343"/>
            <ac:cxnSpMk id="7" creationId="{A6D469F3-2F46-EA8C-047C-B4B71B41DE7A}"/>
          </ac:cxnSpMkLst>
        </pc:cxnChg>
        <pc:cxnChg chg="add mod">
          <ac:chgData name="Rahul Chowdary Kunku" userId="4aedcc9d-8e26-4d62-8f96-0a965882e10d" providerId="ADAL" clId="{5FA5CAFE-834C-4E2A-92A7-5850070F68DF}" dt="2024-04-23T15:59:48.730" v="2409" actId="14100"/>
          <ac:cxnSpMkLst>
            <pc:docMk/>
            <pc:sldMk cId="1868408313" sldId="343"/>
            <ac:cxnSpMk id="9" creationId="{71B338AB-3365-2CD2-0BD1-25A0DB8562DF}"/>
          </ac:cxnSpMkLst>
        </pc:cxnChg>
      </pc:sldChg>
      <pc:sldChg chg="new del">
        <pc:chgData name="Rahul Chowdary Kunku" userId="4aedcc9d-8e26-4d62-8f96-0a965882e10d" providerId="ADAL" clId="{5FA5CAFE-834C-4E2A-92A7-5850070F68DF}" dt="2024-04-23T15:44:07.618" v="2135" actId="47"/>
        <pc:sldMkLst>
          <pc:docMk/>
          <pc:sldMk cId="3466742737" sldId="343"/>
        </pc:sldMkLst>
      </pc:sldChg>
      <pc:sldChg chg="modSp add mod">
        <pc:chgData name="Rahul Chowdary Kunku" userId="4aedcc9d-8e26-4d62-8f96-0a965882e10d" providerId="ADAL" clId="{5FA5CAFE-834C-4E2A-92A7-5850070F68DF}" dt="2024-04-24T05:47:49.435" v="3308" actId="20577"/>
        <pc:sldMkLst>
          <pc:docMk/>
          <pc:sldMk cId="2497891214" sldId="344"/>
        </pc:sldMkLst>
        <pc:spChg chg="mod">
          <ac:chgData name="Rahul Chowdary Kunku" userId="4aedcc9d-8e26-4d62-8f96-0a965882e10d" providerId="ADAL" clId="{5FA5CAFE-834C-4E2A-92A7-5850070F68DF}" dt="2024-04-24T05:47:49.435" v="3308" actId="20577"/>
          <ac:spMkLst>
            <pc:docMk/>
            <pc:sldMk cId="2497891214" sldId="344"/>
            <ac:spMk id="14" creationId="{340DB484-6646-5BAE-EDFC-AE10EEB19BA0}"/>
          </ac:spMkLst>
        </pc:spChg>
        <pc:spChg chg="mod">
          <ac:chgData name="Rahul Chowdary Kunku" userId="4aedcc9d-8e26-4d62-8f96-0a965882e10d" providerId="ADAL" clId="{5FA5CAFE-834C-4E2A-92A7-5850070F68DF}" dt="2024-04-23T16:33:10.572" v="2654" actId="255"/>
          <ac:spMkLst>
            <pc:docMk/>
            <pc:sldMk cId="2497891214" sldId="344"/>
            <ac:spMk id="17" creationId="{8E4D7AD4-7CBA-DB05-22C9-4CD1D8D03759}"/>
          </ac:spMkLst>
        </pc:spChg>
        <pc:picChg chg="mod">
          <ac:chgData name="Rahul Chowdary Kunku" userId="4aedcc9d-8e26-4d62-8f96-0a965882e10d" providerId="ADAL" clId="{5FA5CAFE-834C-4E2A-92A7-5850070F68DF}" dt="2024-04-23T16:37:55.355" v="2736"/>
          <ac:picMkLst>
            <pc:docMk/>
            <pc:sldMk cId="2497891214" sldId="344"/>
            <ac:picMk id="8" creationId="{6B894BF6-A924-467D-1E0E-571CE5356E12}"/>
          </ac:picMkLst>
        </pc:picChg>
      </pc:sldChg>
      <pc:sldChg chg="addSp modSp add mod">
        <pc:chgData name="Rahul Chowdary Kunku" userId="4aedcc9d-8e26-4d62-8f96-0a965882e10d" providerId="ADAL" clId="{5FA5CAFE-834C-4E2A-92A7-5850070F68DF}" dt="2024-04-23T16:57:48.986" v="3240" actId="1076"/>
        <pc:sldMkLst>
          <pc:docMk/>
          <pc:sldMk cId="1177627064" sldId="345"/>
        </pc:sldMkLst>
        <pc:spChg chg="mod">
          <ac:chgData name="Rahul Chowdary Kunku" userId="4aedcc9d-8e26-4d62-8f96-0a965882e10d" providerId="ADAL" clId="{5FA5CAFE-834C-4E2A-92A7-5850070F68DF}" dt="2024-04-23T16:38:54.019" v="2738" actId="13822"/>
          <ac:spMkLst>
            <pc:docMk/>
            <pc:sldMk cId="1177627064" sldId="345"/>
            <ac:spMk id="4" creationId="{4C2B8BC6-EAE1-AD4B-D952-4B0A683111E8}"/>
          </ac:spMkLst>
        </pc:spChg>
        <pc:spChg chg="mod">
          <ac:chgData name="Rahul Chowdary Kunku" userId="4aedcc9d-8e26-4d62-8f96-0a965882e10d" providerId="ADAL" clId="{5FA5CAFE-834C-4E2A-92A7-5850070F68DF}" dt="2024-04-23T16:38:55.563" v="2739" actId="13822"/>
          <ac:spMkLst>
            <pc:docMk/>
            <pc:sldMk cId="1177627064" sldId="345"/>
            <ac:spMk id="5" creationId="{ECFAEFA2-162A-68E5-55A4-596DB27E7E16}"/>
          </ac:spMkLst>
        </pc:spChg>
        <pc:spChg chg="add mod">
          <ac:chgData name="Rahul Chowdary Kunku" userId="4aedcc9d-8e26-4d62-8f96-0a965882e10d" providerId="ADAL" clId="{5FA5CAFE-834C-4E2A-92A7-5850070F68DF}" dt="2024-04-23T16:57:48.986" v="3240" actId="1076"/>
          <ac:spMkLst>
            <pc:docMk/>
            <pc:sldMk cId="1177627064" sldId="345"/>
            <ac:spMk id="6" creationId="{D59A8348-EC82-36BA-7B50-9035C55A8B07}"/>
          </ac:spMkLst>
        </pc:spChg>
        <pc:spChg chg="mod">
          <ac:chgData name="Rahul Chowdary Kunku" userId="4aedcc9d-8e26-4d62-8f96-0a965882e10d" providerId="ADAL" clId="{5FA5CAFE-834C-4E2A-92A7-5850070F68DF}" dt="2024-04-23T16:40:05.843" v="2767" actId="20577"/>
          <ac:spMkLst>
            <pc:docMk/>
            <pc:sldMk cId="1177627064" sldId="345"/>
            <ac:spMk id="10" creationId="{48348E3D-B409-B274-C2E9-30CE37464DD3}"/>
          </ac:spMkLst>
        </pc:spChg>
        <pc:spChg chg="mod">
          <ac:chgData name="Rahul Chowdary Kunku" userId="4aedcc9d-8e26-4d62-8f96-0a965882e10d" providerId="ADAL" clId="{5FA5CAFE-834C-4E2A-92A7-5850070F68DF}" dt="2024-04-23T16:57:42.917" v="3238" actId="14100"/>
          <ac:spMkLst>
            <pc:docMk/>
            <pc:sldMk cId="1177627064" sldId="345"/>
            <ac:spMk id="14" creationId="{340DB484-6646-5BAE-EDFC-AE10EEB19BA0}"/>
          </ac:spMkLst>
        </pc:spChg>
      </pc:sldChg>
      <pc:sldChg chg="addSp delSp modSp add mod">
        <pc:chgData name="Rahul Chowdary Kunku" userId="4aedcc9d-8e26-4d62-8f96-0a965882e10d" providerId="ADAL" clId="{5FA5CAFE-834C-4E2A-92A7-5850070F68DF}" dt="2024-04-23T16:47:55.628" v="2996" actId="20577"/>
        <pc:sldMkLst>
          <pc:docMk/>
          <pc:sldMk cId="2852599909" sldId="346"/>
        </pc:sldMkLst>
        <pc:spChg chg="add del mod">
          <ac:chgData name="Rahul Chowdary Kunku" userId="4aedcc9d-8e26-4d62-8f96-0a965882e10d" providerId="ADAL" clId="{5FA5CAFE-834C-4E2A-92A7-5850070F68DF}" dt="2024-04-23T16:44:44.851" v="2906" actId="478"/>
          <ac:spMkLst>
            <pc:docMk/>
            <pc:sldMk cId="2852599909" sldId="346"/>
            <ac:spMk id="6" creationId="{DB5C88D6-74CE-8B9C-1F13-7EB80048CDB2}"/>
          </ac:spMkLst>
        </pc:spChg>
        <pc:spChg chg="add del mod">
          <ac:chgData name="Rahul Chowdary Kunku" userId="4aedcc9d-8e26-4d62-8f96-0a965882e10d" providerId="ADAL" clId="{5FA5CAFE-834C-4E2A-92A7-5850070F68DF}" dt="2024-04-23T16:45:27.848" v="2916" actId="478"/>
          <ac:spMkLst>
            <pc:docMk/>
            <pc:sldMk cId="2852599909" sldId="346"/>
            <ac:spMk id="8" creationId="{8FB4287B-8E28-9324-0B97-C44EB4E959D4}"/>
          </ac:spMkLst>
        </pc:spChg>
        <pc:spChg chg="mod">
          <ac:chgData name="Rahul Chowdary Kunku" userId="4aedcc9d-8e26-4d62-8f96-0a965882e10d" providerId="ADAL" clId="{5FA5CAFE-834C-4E2A-92A7-5850070F68DF}" dt="2024-04-23T16:47:55.628" v="2996" actId="20577"/>
          <ac:spMkLst>
            <pc:docMk/>
            <pc:sldMk cId="2852599909" sldId="346"/>
            <ac:spMk id="10" creationId="{48348E3D-B409-B274-C2E9-30CE37464DD3}"/>
          </ac:spMkLst>
        </pc:spChg>
        <pc:spChg chg="mod">
          <ac:chgData name="Rahul Chowdary Kunku" userId="4aedcc9d-8e26-4d62-8f96-0a965882e10d" providerId="ADAL" clId="{5FA5CAFE-834C-4E2A-92A7-5850070F68DF}" dt="2024-04-23T16:47:03.996" v="2954" actId="14100"/>
          <ac:spMkLst>
            <pc:docMk/>
            <pc:sldMk cId="2852599909" sldId="346"/>
            <ac:spMk id="14" creationId="{340DB484-6646-5BAE-EDFC-AE10EEB19BA0}"/>
          </ac:spMkLst>
        </pc:spChg>
        <pc:picChg chg="add mod">
          <ac:chgData name="Rahul Chowdary Kunku" userId="4aedcc9d-8e26-4d62-8f96-0a965882e10d" providerId="ADAL" clId="{5FA5CAFE-834C-4E2A-92A7-5850070F68DF}" dt="2024-04-23T16:47:19.695" v="2959" actId="1440"/>
          <ac:picMkLst>
            <pc:docMk/>
            <pc:sldMk cId="2852599909" sldId="346"/>
            <ac:picMk id="12" creationId="{77479E21-79B9-AA04-49A2-F65A463E0CB6}"/>
          </ac:picMkLst>
        </pc:picChg>
      </pc:sldChg>
      <pc:sldChg chg="addSp delSp modSp add mod">
        <pc:chgData name="Rahul Chowdary Kunku" userId="4aedcc9d-8e26-4d62-8f96-0a965882e10d" providerId="ADAL" clId="{5FA5CAFE-834C-4E2A-92A7-5850070F68DF}" dt="2024-04-23T16:57:58.010" v="3241" actId="14100"/>
        <pc:sldMkLst>
          <pc:docMk/>
          <pc:sldMk cId="132944122" sldId="347"/>
        </pc:sldMkLst>
        <pc:spChg chg="mod">
          <ac:chgData name="Rahul Chowdary Kunku" userId="4aedcc9d-8e26-4d62-8f96-0a965882e10d" providerId="ADAL" clId="{5FA5CAFE-834C-4E2A-92A7-5850070F68DF}" dt="2024-04-23T16:48:19.970" v="3014" actId="20577"/>
          <ac:spMkLst>
            <pc:docMk/>
            <pc:sldMk cId="132944122" sldId="347"/>
            <ac:spMk id="10" creationId="{48348E3D-B409-B274-C2E9-30CE37464DD3}"/>
          </ac:spMkLst>
        </pc:spChg>
        <pc:spChg chg="mod">
          <ac:chgData name="Rahul Chowdary Kunku" userId="4aedcc9d-8e26-4d62-8f96-0a965882e10d" providerId="ADAL" clId="{5FA5CAFE-834C-4E2A-92A7-5850070F68DF}" dt="2024-04-23T16:57:58.010" v="3241" actId="14100"/>
          <ac:spMkLst>
            <pc:docMk/>
            <pc:sldMk cId="132944122" sldId="347"/>
            <ac:spMk id="14" creationId="{340DB484-6646-5BAE-EDFC-AE10EEB19BA0}"/>
          </ac:spMkLst>
        </pc:spChg>
        <pc:picChg chg="add mod">
          <ac:chgData name="Rahul Chowdary Kunku" userId="4aedcc9d-8e26-4d62-8f96-0a965882e10d" providerId="ADAL" clId="{5FA5CAFE-834C-4E2A-92A7-5850070F68DF}" dt="2024-04-23T16:49:50.859" v="3029" actId="1076"/>
          <ac:picMkLst>
            <pc:docMk/>
            <pc:sldMk cId="132944122" sldId="347"/>
            <ac:picMk id="8" creationId="{C0694D77-856B-BE09-D851-66E07834E188}"/>
          </ac:picMkLst>
        </pc:picChg>
        <pc:picChg chg="del">
          <ac:chgData name="Rahul Chowdary Kunku" userId="4aedcc9d-8e26-4d62-8f96-0a965882e10d" providerId="ADAL" clId="{5FA5CAFE-834C-4E2A-92A7-5850070F68DF}" dt="2024-04-23T16:49:01.991" v="3017" actId="478"/>
          <ac:picMkLst>
            <pc:docMk/>
            <pc:sldMk cId="132944122" sldId="347"/>
            <ac:picMk id="12" creationId="{77479E21-79B9-AA04-49A2-F65A463E0CB6}"/>
          </ac:picMkLst>
        </pc:picChg>
      </pc:sldChg>
      <pc:sldChg chg="addSp delSp modSp add mod">
        <pc:chgData name="Rahul Chowdary Kunku" userId="4aedcc9d-8e26-4d62-8f96-0a965882e10d" providerId="ADAL" clId="{5FA5CAFE-834C-4E2A-92A7-5850070F68DF}" dt="2024-04-23T16:58:03.562" v="3242" actId="14100"/>
        <pc:sldMkLst>
          <pc:docMk/>
          <pc:sldMk cId="776272673" sldId="348"/>
        </pc:sldMkLst>
        <pc:spChg chg="mod">
          <ac:chgData name="Rahul Chowdary Kunku" userId="4aedcc9d-8e26-4d62-8f96-0a965882e10d" providerId="ADAL" clId="{5FA5CAFE-834C-4E2A-92A7-5850070F68DF}" dt="2024-04-23T16:52:03.581" v="3061" actId="20577"/>
          <ac:spMkLst>
            <pc:docMk/>
            <pc:sldMk cId="776272673" sldId="348"/>
            <ac:spMk id="10" creationId="{48348E3D-B409-B274-C2E9-30CE37464DD3}"/>
          </ac:spMkLst>
        </pc:spChg>
        <pc:spChg chg="mod">
          <ac:chgData name="Rahul Chowdary Kunku" userId="4aedcc9d-8e26-4d62-8f96-0a965882e10d" providerId="ADAL" clId="{5FA5CAFE-834C-4E2A-92A7-5850070F68DF}" dt="2024-04-23T16:58:03.562" v="3242" actId="14100"/>
          <ac:spMkLst>
            <pc:docMk/>
            <pc:sldMk cId="776272673" sldId="348"/>
            <ac:spMk id="14" creationId="{340DB484-6646-5BAE-EDFC-AE10EEB19BA0}"/>
          </ac:spMkLst>
        </pc:spChg>
        <pc:picChg chg="add del">
          <ac:chgData name="Rahul Chowdary Kunku" userId="4aedcc9d-8e26-4d62-8f96-0a965882e10d" providerId="ADAL" clId="{5FA5CAFE-834C-4E2A-92A7-5850070F68DF}" dt="2024-04-23T16:51:52.482" v="3042" actId="478"/>
          <ac:picMkLst>
            <pc:docMk/>
            <pc:sldMk cId="776272673" sldId="348"/>
            <ac:picMk id="8" creationId="{C0694D77-856B-BE09-D851-66E07834E188}"/>
          </ac:picMkLst>
        </pc:picChg>
        <pc:picChg chg="add mod">
          <ac:chgData name="Rahul Chowdary Kunku" userId="4aedcc9d-8e26-4d62-8f96-0a965882e10d" providerId="ADAL" clId="{5FA5CAFE-834C-4E2A-92A7-5850070F68DF}" dt="2024-04-23T16:51:51.361" v="3041" actId="1076"/>
          <ac:picMkLst>
            <pc:docMk/>
            <pc:sldMk cId="776272673" sldId="348"/>
            <ac:picMk id="11" creationId="{A72ED412-E0A7-3B48-2B71-905ECCE0BFD9}"/>
          </ac:picMkLst>
        </pc:picChg>
      </pc:sldChg>
      <pc:sldChg chg="addSp delSp modSp add mod">
        <pc:chgData name="Rahul Chowdary Kunku" userId="4aedcc9d-8e26-4d62-8f96-0a965882e10d" providerId="ADAL" clId="{5FA5CAFE-834C-4E2A-92A7-5850070F68DF}" dt="2024-04-23T16:58:12.785" v="3243" actId="14100"/>
        <pc:sldMkLst>
          <pc:docMk/>
          <pc:sldMk cId="2884377922" sldId="349"/>
        </pc:sldMkLst>
        <pc:spChg chg="mod">
          <ac:chgData name="Rahul Chowdary Kunku" userId="4aedcc9d-8e26-4d62-8f96-0a965882e10d" providerId="ADAL" clId="{5FA5CAFE-834C-4E2A-92A7-5850070F68DF}" dt="2024-04-23T16:52:44.373" v="3083" actId="20577"/>
          <ac:spMkLst>
            <pc:docMk/>
            <pc:sldMk cId="2884377922" sldId="349"/>
            <ac:spMk id="10" creationId="{48348E3D-B409-B274-C2E9-30CE37464DD3}"/>
          </ac:spMkLst>
        </pc:spChg>
        <pc:spChg chg="mod">
          <ac:chgData name="Rahul Chowdary Kunku" userId="4aedcc9d-8e26-4d62-8f96-0a965882e10d" providerId="ADAL" clId="{5FA5CAFE-834C-4E2A-92A7-5850070F68DF}" dt="2024-04-23T16:58:12.785" v="3243" actId="14100"/>
          <ac:spMkLst>
            <pc:docMk/>
            <pc:sldMk cId="2884377922" sldId="349"/>
            <ac:spMk id="14" creationId="{340DB484-6646-5BAE-EDFC-AE10EEB19BA0}"/>
          </ac:spMkLst>
        </pc:spChg>
        <pc:picChg chg="add mod">
          <ac:chgData name="Rahul Chowdary Kunku" userId="4aedcc9d-8e26-4d62-8f96-0a965882e10d" providerId="ADAL" clId="{5FA5CAFE-834C-4E2A-92A7-5850070F68DF}" dt="2024-04-23T16:54:21.994" v="3103" actId="1076"/>
          <ac:picMkLst>
            <pc:docMk/>
            <pc:sldMk cId="2884377922" sldId="349"/>
            <ac:picMk id="8" creationId="{C3392FC8-FF54-3FA6-3C85-8C5E79207BE0}"/>
          </ac:picMkLst>
        </pc:picChg>
        <pc:picChg chg="del mod">
          <ac:chgData name="Rahul Chowdary Kunku" userId="4aedcc9d-8e26-4d62-8f96-0a965882e10d" providerId="ADAL" clId="{5FA5CAFE-834C-4E2A-92A7-5850070F68DF}" dt="2024-04-23T16:54:19.065" v="3102" actId="478"/>
          <ac:picMkLst>
            <pc:docMk/>
            <pc:sldMk cId="2884377922" sldId="349"/>
            <ac:picMk id="11" creationId="{A72ED412-E0A7-3B48-2B71-905ECCE0BFD9}"/>
          </ac:picMkLst>
        </pc:picChg>
      </pc:sldChg>
      <pc:sldChg chg="addSp delSp modSp add mod ord">
        <pc:chgData name="Rahul Chowdary Kunku" userId="4aedcc9d-8e26-4d62-8f96-0a965882e10d" providerId="ADAL" clId="{5FA5CAFE-834C-4E2A-92A7-5850070F68DF}" dt="2024-04-23T16:57:06.280" v="3234" actId="1076"/>
        <pc:sldMkLst>
          <pc:docMk/>
          <pc:sldMk cId="2099704484" sldId="350"/>
        </pc:sldMkLst>
        <pc:spChg chg="add mod">
          <ac:chgData name="Rahul Chowdary Kunku" userId="4aedcc9d-8e26-4d62-8f96-0a965882e10d" providerId="ADAL" clId="{5FA5CAFE-834C-4E2A-92A7-5850070F68DF}" dt="2024-04-23T16:56:01.518" v="3222" actId="20577"/>
          <ac:spMkLst>
            <pc:docMk/>
            <pc:sldMk cId="2099704484" sldId="350"/>
            <ac:spMk id="6" creationId="{D7112C5D-50CE-7DA3-724F-7915BCE0809A}"/>
          </ac:spMkLst>
        </pc:spChg>
        <pc:spChg chg="add mod">
          <ac:chgData name="Rahul Chowdary Kunku" userId="4aedcc9d-8e26-4d62-8f96-0a965882e10d" providerId="ADAL" clId="{5FA5CAFE-834C-4E2A-92A7-5850070F68DF}" dt="2024-04-23T16:56:58.919" v="3233" actId="14100"/>
          <ac:spMkLst>
            <pc:docMk/>
            <pc:sldMk cId="2099704484" sldId="350"/>
            <ac:spMk id="8" creationId="{9B65A2BB-96BA-0B84-33A1-C87FAAD4B54D}"/>
          </ac:spMkLst>
        </pc:spChg>
        <pc:spChg chg="mod">
          <ac:chgData name="Rahul Chowdary Kunku" userId="4aedcc9d-8e26-4d62-8f96-0a965882e10d" providerId="ADAL" clId="{5FA5CAFE-834C-4E2A-92A7-5850070F68DF}" dt="2024-04-23T16:55:21.275" v="3187" actId="20577"/>
          <ac:spMkLst>
            <pc:docMk/>
            <pc:sldMk cId="2099704484" sldId="350"/>
            <ac:spMk id="10" creationId="{48348E3D-B409-B274-C2E9-30CE37464DD3}"/>
          </ac:spMkLst>
        </pc:spChg>
        <pc:spChg chg="add mod">
          <ac:chgData name="Rahul Chowdary Kunku" userId="4aedcc9d-8e26-4d62-8f96-0a965882e10d" providerId="ADAL" clId="{5FA5CAFE-834C-4E2A-92A7-5850070F68DF}" dt="2024-04-23T16:57:06.280" v="3234" actId="1076"/>
          <ac:spMkLst>
            <pc:docMk/>
            <pc:sldMk cId="2099704484" sldId="350"/>
            <ac:spMk id="11" creationId="{F43DF370-50A9-421B-5EB0-9637FC76A31D}"/>
          </ac:spMkLst>
        </pc:spChg>
        <pc:spChg chg="del">
          <ac:chgData name="Rahul Chowdary Kunku" userId="4aedcc9d-8e26-4d62-8f96-0a965882e10d" providerId="ADAL" clId="{5FA5CAFE-834C-4E2A-92A7-5850070F68DF}" dt="2024-04-23T16:55:31.174" v="3188" actId="478"/>
          <ac:spMkLst>
            <pc:docMk/>
            <pc:sldMk cId="2099704484" sldId="350"/>
            <ac:spMk id="14" creationId="{340DB484-6646-5BAE-EDFC-AE10EEB19BA0}"/>
          </ac:spMkLst>
        </pc:spChg>
        <pc:picChg chg="del">
          <ac:chgData name="Rahul Chowdary Kunku" userId="4aedcc9d-8e26-4d62-8f96-0a965882e10d" providerId="ADAL" clId="{5FA5CAFE-834C-4E2A-92A7-5850070F68DF}" dt="2024-04-23T16:55:32.541" v="3189" actId="478"/>
          <ac:picMkLst>
            <pc:docMk/>
            <pc:sldMk cId="2099704484" sldId="350"/>
            <ac:picMk id="12" creationId="{77479E21-79B9-AA04-49A2-F65A463E0CB6}"/>
          </ac:picMkLst>
        </pc:picChg>
      </pc:sldChg>
      <pc:sldChg chg="addSp modSp mod">
        <pc:chgData name="Rahul Chowdary Kunku" userId="4aedcc9d-8e26-4d62-8f96-0a965882e10d" providerId="ADAL" clId="{5FA5CAFE-834C-4E2A-92A7-5850070F68DF}" dt="2024-04-24T04:42:32.101" v="3262" actId="20577"/>
        <pc:sldMkLst>
          <pc:docMk/>
          <pc:sldMk cId="3468300057" sldId="351"/>
        </pc:sldMkLst>
        <pc:spChg chg="mod">
          <ac:chgData name="Rahul Chowdary Kunku" userId="4aedcc9d-8e26-4d62-8f96-0a965882e10d" providerId="ADAL" clId="{5FA5CAFE-834C-4E2A-92A7-5850070F68DF}" dt="2024-04-23T20:28:55.174" v="3253" actId="1076"/>
          <ac:spMkLst>
            <pc:docMk/>
            <pc:sldMk cId="3468300057" sldId="351"/>
            <ac:spMk id="3" creationId="{75DE8A49-5479-734A-14BE-D680BDE2C57A}"/>
          </ac:spMkLst>
        </pc:spChg>
        <pc:spChg chg="mod">
          <ac:chgData name="Rahul Chowdary Kunku" userId="4aedcc9d-8e26-4d62-8f96-0a965882e10d" providerId="ADAL" clId="{5FA5CAFE-834C-4E2A-92A7-5850070F68DF}" dt="2024-04-23T20:28:55.174" v="3253" actId="1076"/>
          <ac:spMkLst>
            <pc:docMk/>
            <pc:sldMk cId="3468300057" sldId="351"/>
            <ac:spMk id="4" creationId="{A7877589-3919-D77E-86B3-0AB3453CA117}"/>
          </ac:spMkLst>
        </pc:spChg>
        <pc:spChg chg="mod">
          <ac:chgData name="Rahul Chowdary Kunku" userId="4aedcc9d-8e26-4d62-8f96-0a965882e10d" providerId="ADAL" clId="{5FA5CAFE-834C-4E2A-92A7-5850070F68DF}" dt="2024-04-23T20:28:55.174" v="3253" actId="1076"/>
          <ac:spMkLst>
            <pc:docMk/>
            <pc:sldMk cId="3468300057" sldId="351"/>
            <ac:spMk id="5" creationId="{B1311546-F3D1-4793-3A29-AB5E7E9430B0}"/>
          </ac:spMkLst>
        </pc:spChg>
        <pc:spChg chg="mod">
          <ac:chgData name="Rahul Chowdary Kunku" userId="4aedcc9d-8e26-4d62-8f96-0a965882e10d" providerId="ADAL" clId="{5FA5CAFE-834C-4E2A-92A7-5850070F68DF}" dt="2024-04-24T04:42:32.101" v="3262" actId="20577"/>
          <ac:spMkLst>
            <pc:docMk/>
            <pc:sldMk cId="3468300057" sldId="351"/>
            <ac:spMk id="6" creationId="{CCFA9150-23E5-0635-64ED-02BEC4D1DEE6}"/>
          </ac:spMkLst>
        </pc:spChg>
        <pc:spChg chg="mod">
          <ac:chgData name="Rahul Chowdary Kunku" userId="4aedcc9d-8e26-4d62-8f96-0a965882e10d" providerId="ADAL" clId="{5FA5CAFE-834C-4E2A-92A7-5850070F68DF}" dt="2024-04-23T20:28:55.174" v="3253" actId="1076"/>
          <ac:spMkLst>
            <pc:docMk/>
            <pc:sldMk cId="3468300057" sldId="351"/>
            <ac:spMk id="7" creationId="{A3640354-B5BA-4F55-E35A-2CFC89902B8D}"/>
          </ac:spMkLst>
        </pc:spChg>
        <pc:spChg chg="mod">
          <ac:chgData name="Rahul Chowdary Kunku" userId="4aedcc9d-8e26-4d62-8f96-0a965882e10d" providerId="ADAL" clId="{5FA5CAFE-834C-4E2A-92A7-5850070F68DF}" dt="2024-04-23T20:28:55.174" v="3253" actId="1076"/>
          <ac:spMkLst>
            <pc:docMk/>
            <pc:sldMk cId="3468300057" sldId="351"/>
            <ac:spMk id="8" creationId="{11D7922B-7B30-D747-5490-610DC083DDDB}"/>
          </ac:spMkLst>
        </pc:spChg>
        <pc:picChg chg="mod">
          <ac:chgData name="Rahul Chowdary Kunku" userId="4aedcc9d-8e26-4d62-8f96-0a965882e10d" providerId="ADAL" clId="{5FA5CAFE-834C-4E2A-92A7-5850070F68DF}" dt="2024-04-23T20:28:55.174" v="3253" actId="1076"/>
          <ac:picMkLst>
            <pc:docMk/>
            <pc:sldMk cId="3468300057" sldId="351"/>
            <ac:picMk id="9" creationId="{70B9A9C7-A9C7-A471-A592-FA2CAC394FA6}"/>
          </ac:picMkLst>
        </pc:picChg>
        <pc:picChg chg="add mod">
          <ac:chgData name="Rahul Chowdary Kunku" userId="4aedcc9d-8e26-4d62-8f96-0a965882e10d" providerId="ADAL" clId="{5FA5CAFE-834C-4E2A-92A7-5850070F68DF}" dt="2024-04-23T20:33:13.054" v="3261"/>
          <ac:picMkLst>
            <pc:docMk/>
            <pc:sldMk cId="3468300057" sldId="351"/>
            <ac:picMk id="10" creationId="{3F92BFA3-3658-E8B0-4653-CD4AB26E9DE0}"/>
          </ac:picMkLst>
        </pc:picChg>
        <pc:cxnChg chg="mod">
          <ac:chgData name="Rahul Chowdary Kunku" userId="4aedcc9d-8e26-4d62-8f96-0a965882e10d" providerId="ADAL" clId="{5FA5CAFE-834C-4E2A-92A7-5850070F68DF}" dt="2024-04-23T20:28:55.174" v="3253" actId="1076"/>
          <ac:cxnSpMkLst>
            <pc:docMk/>
            <pc:sldMk cId="3468300057" sldId="351"/>
            <ac:cxnSpMk id="11" creationId="{3E5AAB69-2BFF-A575-E543-B36A2EFA8031}"/>
          </ac:cxnSpMkLst>
        </pc:cxnChg>
        <pc:cxnChg chg="mod">
          <ac:chgData name="Rahul Chowdary Kunku" userId="4aedcc9d-8e26-4d62-8f96-0a965882e10d" providerId="ADAL" clId="{5FA5CAFE-834C-4E2A-92A7-5850070F68DF}" dt="2024-04-23T20:28:55.174" v="3253" actId="1076"/>
          <ac:cxnSpMkLst>
            <pc:docMk/>
            <pc:sldMk cId="3468300057" sldId="351"/>
            <ac:cxnSpMk id="12" creationId="{E5D8E077-8476-2E8B-3B33-4102468E74F0}"/>
          </ac:cxnSpMkLst>
        </pc:cxnChg>
        <pc:cxnChg chg="mod">
          <ac:chgData name="Rahul Chowdary Kunku" userId="4aedcc9d-8e26-4d62-8f96-0a965882e10d" providerId="ADAL" clId="{5FA5CAFE-834C-4E2A-92A7-5850070F68DF}" dt="2024-04-23T20:28:55.174" v="3253" actId="1076"/>
          <ac:cxnSpMkLst>
            <pc:docMk/>
            <pc:sldMk cId="3468300057" sldId="351"/>
            <ac:cxnSpMk id="13" creationId="{E935CE2B-5806-51F1-3EF4-575D6C4A817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4\573_SMS\Presentation\SalmonesData%20-%2002102024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44204827559109"/>
          <c:y val="0.14067245315927421"/>
          <c:w val="0.84108644771802432"/>
          <c:h val="0.6987410864192348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Sheet1!$T$5</c:f>
              <c:strCache>
                <c:ptCount val="1"/>
                <c:pt idx="0">
                  <c:v>Fish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24363A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Sheet1!$T$6:$T$32</c:f>
              <c:numCache>
                <c:formatCode>#,##0.0</c:formatCode>
                <c:ptCount val="27"/>
                <c:pt idx="0">
                  <c:v>4.1850590531120647E-3</c:v>
                </c:pt>
                <c:pt idx="1">
                  <c:v>2.9134723329862919E-2</c:v>
                </c:pt>
                <c:pt idx="2">
                  <c:v>0.19400706174058757</c:v>
                </c:pt>
                <c:pt idx="3">
                  <c:v>1.1028653128674761</c:v>
                </c:pt>
                <c:pt idx="4">
                  <c:v>5.352368629625408</c:v>
                </c:pt>
                <c:pt idx="5">
                  <c:v>22.177232605849323</c:v>
                </c:pt>
                <c:pt idx="6">
                  <c:v>78.455680485507969</c:v>
                </c:pt>
                <c:pt idx="7">
                  <c:v>236.98103495506567</c:v>
                </c:pt>
                <c:pt idx="8">
                  <c:v>611.20903299049257</c:v>
                </c:pt>
                <c:pt idx="9">
                  <c:v>1346.0647095579172</c:v>
                </c:pt>
                <c:pt idx="10">
                  <c:v>2531.3558979303257</c:v>
                </c:pt>
                <c:pt idx="11">
                  <c:v>4065.0005911909302</c:v>
                </c:pt>
                <c:pt idx="12">
                  <c:v>5574.3601118637253</c:v>
                </c:pt>
                <c:pt idx="13">
                  <c:v>6527.7131476336299</c:v>
                </c:pt>
                <c:pt idx="14">
                  <c:v>6527.7131476336153</c:v>
                </c:pt>
                <c:pt idx="15">
                  <c:v>5574.3601118637162</c:v>
                </c:pt>
                <c:pt idx="16">
                  <c:v>4065.0005911908997</c:v>
                </c:pt>
                <c:pt idx="17">
                  <c:v>2531.3558979302957</c:v>
                </c:pt>
                <c:pt idx="18">
                  <c:v>1346.0647095578997</c:v>
                </c:pt>
                <c:pt idx="19">
                  <c:v>611.20903299047893</c:v>
                </c:pt>
                <c:pt idx="20">
                  <c:v>236.98103495506339</c:v>
                </c:pt>
                <c:pt idx="21">
                  <c:v>78.455680485504331</c:v>
                </c:pt>
                <c:pt idx="22">
                  <c:v>22.177232605848918</c:v>
                </c:pt>
                <c:pt idx="23">
                  <c:v>5.3523686296261808</c:v>
                </c:pt>
                <c:pt idx="24">
                  <c:v>1.1028653128661858</c:v>
                </c:pt>
                <c:pt idx="25">
                  <c:v>0.19400706174299565</c:v>
                </c:pt>
                <c:pt idx="26">
                  <c:v>2.9134723328549939E-2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FA-40F9-A63E-B45E80631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overlap val="71"/>
        <c:axId val="1281392687"/>
        <c:axId val="128139316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Sheet1!$S$5</c15:sqref>
                        </c15:formulaRef>
                      </c:ext>
                    </c:extLst>
                    <c:strCache>
                      <c:ptCount val="1"/>
                      <c:pt idx="0">
                        <c:v>Bin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Sheet1!$S$6:$S$32</c15:sqref>
                        </c15:formulaRef>
                      </c:ext>
                    </c:extLst>
                    <c:numCache>
                      <c:formatCode>General</c:formatCode>
                      <c:ptCount val="2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9FA-40F9-A63E-B45E80631F1B}"/>
                  </c:ext>
                </c:extLst>
              </c15:ser>
            </c15:filteredBarSeries>
          </c:ext>
        </c:extLst>
      </c:barChart>
      <c:catAx>
        <c:axId val="12813926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24363A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rgbClr val="24363A"/>
                    </a:solidFill>
                    <a:latin typeface="Abadi" panose="020B0604020104020204" pitchFamily="34" charset="0"/>
                  </a:rPr>
                  <a:t>Bins</a:t>
                </a:r>
              </a:p>
            </c:rich>
          </c:tx>
          <c:layout>
            <c:manualLayout>
              <c:xMode val="edge"/>
              <c:yMode val="edge"/>
              <c:x val="0.52255320319300413"/>
              <c:y val="0.93321938293108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24363A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rgbClr val="24363A"/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281393167"/>
        <c:crosses val="autoZero"/>
        <c:auto val="1"/>
        <c:lblAlgn val="ctr"/>
        <c:lblOffset val="100"/>
        <c:noMultiLvlLbl val="0"/>
      </c:catAx>
      <c:valAx>
        <c:axId val="12813931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24363A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rgbClr val="24363A"/>
                    </a:solidFill>
                    <a:latin typeface="Abadi" panose="020B0604020104020204" pitchFamily="34" charset="0"/>
                  </a:rPr>
                  <a:t>Number of</a:t>
                </a:r>
                <a:r>
                  <a:rPr lang="en-US" sz="1400" baseline="0">
                    <a:solidFill>
                      <a:srgbClr val="24363A"/>
                    </a:solidFill>
                    <a:latin typeface="Abadi" panose="020B0604020104020204" pitchFamily="34" charset="0"/>
                  </a:rPr>
                  <a:t> fish</a:t>
                </a:r>
                <a:endParaRPr lang="en-US" sz="1400">
                  <a:solidFill>
                    <a:srgbClr val="24363A"/>
                  </a:solidFill>
                  <a:latin typeface="Abadi" panose="020B0604020104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2825574855075658E-3"/>
              <c:y val="0.289866833523501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24363A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24363A"/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281392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8" name="Google Shape;505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2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3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48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67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2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  <a:t>Frozen fish have higher profit margins compared to fresh.</a:t>
            </a:r>
            <a:b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  <a:t>Within frozen, portions have the highest profit margin, followed by fillets.</a:t>
            </a:r>
          </a:p>
          <a:p>
            <a: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  <a:t>Within fresh, fillets have higher profit margin than whole.</a:t>
            </a:r>
            <a:b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  <a:t>Intuitively, the maximum profit would be generated by exhausting the freezing, portioning, and fileting constraints.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07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" name="Google Shape;758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8" name="Google Shape;758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36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0" name="Google Shape;517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Google Shape;560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4" name="Google Shape;560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52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5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5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3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69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6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21777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13" y="2177675"/>
            <a:ext cx="9144000" cy="298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44" y="0"/>
            <a:ext cx="9145800" cy="5143500"/>
          </a:xfrm>
          <a:prstGeom prst="rect">
            <a:avLst/>
          </a:prstGeom>
          <a:gradFill>
            <a:gsLst>
              <a:gs pos="0">
                <a:srgbClr val="3F6E7E">
                  <a:alpha val="66666"/>
                </a:srgbClr>
              </a:gs>
              <a:gs pos="38000">
                <a:srgbClr val="65838B">
                  <a:alpha val="36470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645012" y="2330319"/>
            <a:ext cx="1493902" cy="2721830"/>
            <a:chOff x="6697061" y="1426546"/>
            <a:chExt cx="2319443" cy="4225933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64;p2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265" name="Google Shape;265;p2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" name="Google Shape;267;p2"/>
          <p:cNvGrpSpPr/>
          <p:nvPr/>
        </p:nvGrpSpPr>
        <p:grpSpPr>
          <a:xfrm>
            <a:off x="4444226" y="3147042"/>
            <a:ext cx="2447821" cy="784768"/>
            <a:chOff x="-3623825" y="1790636"/>
            <a:chExt cx="3130206" cy="1003539"/>
          </a:xfrm>
        </p:grpSpPr>
        <p:sp>
          <p:nvSpPr>
            <p:cNvPr id="268" name="Google Shape;268;p2"/>
            <p:cNvSpPr/>
            <p:nvPr/>
          </p:nvSpPr>
          <p:spPr>
            <a:xfrm>
              <a:off x="-2776509" y="2006914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-3110918" y="1883475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-3623825" y="1790636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"/>
          <p:cNvGrpSpPr/>
          <p:nvPr/>
        </p:nvGrpSpPr>
        <p:grpSpPr>
          <a:xfrm>
            <a:off x="13" y="0"/>
            <a:ext cx="9143950" cy="5143525"/>
            <a:chOff x="0" y="0"/>
            <a:chExt cx="9143950" cy="5143525"/>
          </a:xfrm>
        </p:grpSpPr>
        <p:sp>
          <p:nvSpPr>
            <p:cNvPr id="273" name="Google Shape;273;p2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"/>
          <p:cNvSpPr txBox="1">
            <a:spLocks noGrp="1"/>
          </p:cNvSpPr>
          <p:nvPr>
            <p:ph type="ctrTitle"/>
          </p:nvPr>
        </p:nvSpPr>
        <p:spPr>
          <a:xfrm>
            <a:off x="1309950" y="1445450"/>
            <a:ext cx="6524100" cy="2074800"/>
          </a:xfrm>
          <a:prstGeom prst="rect">
            <a:avLst/>
          </a:prstGeom>
          <a:effectLst>
            <a:outerShdw dist="152400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"/>
          <p:cNvSpPr txBox="1">
            <a:spLocks noGrp="1"/>
          </p:cNvSpPr>
          <p:nvPr>
            <p:ph type="subTitle" idx="1"/>
          </p:nvPr>
        </p:nvSpPr>
        <p:spPr>
          <a:xfrm>
            <a:off x="3278725" y="3468792"/>
            <a:ext cx="2586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9" name="Google Shape;279;p2"/>
          <p:cNvSpPr txBox="1">
            <a:spLocks noGrp="1"/>
          </p:cNvSpPr>
          <p:nvPr>
            <p:ph type="ctrTitle" idx="2"/>
          </p:nvPr>
        </p:nvSpPr>
        <p:spPr>
          <a:xfrm>
            <a:off x="2933400" y="888322"/>
            <a:ext cx="327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4000"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3" name="Google Shape;4793;p31"/>
          <p:cNvSpPr/>
          <p:nvPr/>
        </p:nvSpPr>
        <p:spPr>
          <a:xfrm flipH="1">
            <a:off x="6950" y="16150"/>
            <a:ext cx="91404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4" name="Google Shape;4794;p31"/>
          <p:cNvGrpSpPr/>
          <p:nvPr/>
        </p:nvGrpSpPr>
        <p:grpSpPr>
          <a:xfrm>
            <a:off x="6389835" y="-523384"/>
            <a:ext cx="3059114" cy="5573583"/>
            <a:chOff x="6697061" y="1426546"/>
            <a:chExt cx="2319443" cy="4225933"/>
          </a:xfrm>
        </p:grpSpPr>
        <p:grpSp>
          <p:nvGrpSpPr>
            <p:cNvPr id="4795" name="Google Shape;4795;p31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4796" name="Google Shape;4796;p31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31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31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31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1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31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31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31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31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31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31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31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31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31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31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31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31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31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31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31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31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31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31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31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31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31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1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1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1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1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1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1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1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1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1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1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1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1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31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31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31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31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31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31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31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31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31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31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31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31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1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1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1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1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1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1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31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31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31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31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31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31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31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31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31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31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31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31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31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31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31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31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31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1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1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1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1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1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31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31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31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31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31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31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31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31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31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31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31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31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31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31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1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1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1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1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1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1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1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1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1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1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1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1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1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1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1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1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1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1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1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1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1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1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1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1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1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1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1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1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1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31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31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31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31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31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1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1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1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1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1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1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1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1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31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31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31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31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31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31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31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31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31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31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31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31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31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31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31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31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31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31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31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31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31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31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31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31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31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31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31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31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31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31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31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31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31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31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31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31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31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31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31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31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31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31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31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31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31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31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31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31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31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31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31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31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31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31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31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31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31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31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31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31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31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31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31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31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31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31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31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31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31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31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31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31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31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31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31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31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31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31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31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31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31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31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31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31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31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31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31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31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31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31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31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31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31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31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31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31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31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31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31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31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31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31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31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31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31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31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31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31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31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31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31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1" name="Google Shape;5041;p31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5042" name="Google Shape;5042;p31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31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45" name="Google Shape;5045;p31"/>
          <p:cNvGrpSpPr/>
          <p:nvPr/>
        </p:nvGrpSpPr>
        <p:grpSpPr>
          <a:xfrm flipH="1">
            <a:off x="3471" y="0"/>
            <a:ext cx="9143950" cy="5143525"/>
            <a:chOff x="0" y="0"/>
            <a:chExt cx="9143950" cy="5143525"/>
          </a:xfrm>
        </p:grpSpPr>
        <p:sp>
          <p:nvSpPr>
            <p:cNvPr id="5046" name="Google Shape;5046;p31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1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1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1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4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334" name="Google Shape;334;p4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4"/>
          <p:cNvSpPr txBox="1">
            <a:spLocks noGrp="1"/>
          </p:cNvSpPr>
          <p:nvPr>
            <p:ph type="body" idx="1"/>
          </p:nvPr>
        </p:nvSpPr>
        <p:spPr>
          <a:xfrm>
            <a:off x="720000" y="1565125"/>
            <a:ext cx="7704000" cy="30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4"/>
          <p:cNvSpPr txBox="1">
            <a:spLocks noGrp="1"/>
          </p:cNvSpPr>
          <p:nvPr>
            <p:ph type="ctrTitle"/>
          </p:nvPr>
        </p:nvSpPr>
        <p:spPr>
          <a:xfrm>
            <a:off x="1915300" y="539500"/>
            <a:ext cx="53133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5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344" name="Google Shape;344;p5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ctrTitle"/>
          </p:nvPr>
        </p:nvSpPr>
        <p:spPr>
          <a:xfrm>
            <a:off x="1915300" y="539500"/>
            <a:ext cx="53133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subTitle" idx="1"/>
          </p:nvPr>
        </p:nvSpPr>
        <p:spPr>
          <a:xfrm>
            <a:off x="713225" y="3226625"/>
            <a:ext cx="1721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2"/>
          </p:nvPr>
        </p:nvSpPr>
        <p:spPr>
          <a:xfrm>
            <a:off x="713225" y="2614425"/>
            <a:ext cx="1721700" cy="7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3"/>
          </p:nvPr>
        </p:nvSpPr>
        <p:spPr>
          <a:xfrm>
            <a:off x="6709075" y="3226625"/>
            <a:ext cx="1721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6709075" y="2614468"/>
            <a:ext cx="1721700" cy="7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7"/>
          <p:cNvSpPr/>
          <p:nvPr userDrawn="1"/>
        </p:nvSpPr>
        <p:spPr>
          <a:xfrm>
            <a:off x="0" y="0"/>
            <a:ext cx="9144000" cy="126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17"/>
          <p:cNvSpPr/>
          <p:nvPr/>
        </p:nvSpPr>
        <p:spPr>
          <a:xfrm rot="10800000">
            <a:off x="0" y="1255475"/>
            <a:ext cx="9144000" cy="3904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8" name="Google Shape;2608;p17"/>
          <p:cNvGrpSpPr/>
          <p:nvPr/>
        </p:nvGrpSpPr>
        <p:grpSpPr>
          <a:xfrm flipH="1">
            <a:off x="-219291" y="331003"/>
            <a:ext cx="1865131" cy="3398194"/>
            <a:chOff x="6697061" y="1426546"/>
            <a:chExt cx="2319443" cy="4225933"/>
          </a:xfrm>
        </p:grpSpPr>
        <p:grpSp>
          <p:nvGrpSpPr>
            <p:cNvPr id="2609" name="Google Shape;2609;p17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2610" name="Google Shape;2610;p17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7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7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7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7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7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7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7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7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7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7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7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7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7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7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7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7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7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7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7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7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7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7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7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7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7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7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7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7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7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7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7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7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7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7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7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7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7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7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7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7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7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7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7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7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7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7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7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7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7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7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7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7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7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7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7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7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7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7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7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7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7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7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7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7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7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7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7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7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7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7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7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7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7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7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7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7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7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7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7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7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7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7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7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7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7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7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7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7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7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7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7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7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7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7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7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7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7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7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7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7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7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7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7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7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7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7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7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7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7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7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7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7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7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7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7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7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7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7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7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7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7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7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7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7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7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7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7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7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7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7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7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7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7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7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7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7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7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7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7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7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7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7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7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7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7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7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7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7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7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7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7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7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7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7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7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7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7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7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7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7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7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7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7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7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7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7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7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7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7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7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7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7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7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7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7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7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7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7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7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7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7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7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7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7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7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7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7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7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7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7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7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7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7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7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7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7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7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7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7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7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7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7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7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17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17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7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7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7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17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17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7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17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17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17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17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17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17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17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17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17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17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17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17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17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17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17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5" name="Google Shape;2855;p17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2856" name="Google Shape;2856;p17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17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9" name="Google Shape;2859;p17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2860" name="Google Shape;2860;p17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7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7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7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4" name="Google Shape;2864;p17"/>
          <p:cNvSpPr txBox="1">
            <a:spLocks noGrp="1"/>
          </p:cNvSpPr>
          <p:nvPr>
            <p:ph type="subTitle" idx="1"/>
          </p:nvPr>
        </p:nvSpPr>
        <p:spPr>
          <a:xfrm>
            <a:off x="3780125" y="2103675"/>
            <a:ext cx="4650600" cy="18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17"/>
          <p:cNvSpPr txBox="1">
            <a:spLocks noGrp="1"/>
          </p:cNvSpPr>
          <p:nvPr>
            <p:ph type="subTitle" idx="2"/>
          </p:nvPr>
        </p:nvSpPr>
        <p:spPr>
          <a:xfrm>
            <a:off x="4525075" y="4057700"/>
            <a:ext cx="39057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9" name="Google Shape;4019;p24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4020" name="Google Shape;4020;p24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4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4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4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4" name="Google Shape;4024;p24"/>
          <p:cNvSpPr txBox="1">
            <a:spLocks noGrp="1"/>
          </p:cNvSpPr>
          <p:nvPr>
            <p:ph type="ctrTitle"/>
          </p:nvPr>
        </p:nvSpPr>
        <p:spPr>
          <a:xfrm>
            <a:off x="1370925" y="539500"/>
            <a:ext cx="64020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25" name="Google Shape;4025;p24"/>
          <p:cNvSpPr txBox="1">
            <a:spLocks noGrp="1"/>
          </p:cNvSpPr>
          <p:nvPr>
            <p:ph type="subTitle" idx="1"/>
          </p:nvPr>
        </p:nvSpPr>
        <p:spPr>
          <a:xfrm>
            <a:off x="1262875" y="3643675"/>
            <a:ext cx="20910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6" name="Google Shape;4026;p24"/>
          <p:cNvSpPr txBox="1">
            <a:spLocks noGrp="1"/>
          </p:cNvSpPr>
          <p:nvPr>
            <p:ph type="subTitle" idx="2"/>
          </p:nvPr>
        </p:nvSpPr>
        <p:spPr>
          <a:xfrm>
            <a:off x="1262875" y="3262575"/>
            <a:ext cx="20910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27" name="Google Shape;4027;p24"/>
          <p:cNvSpPr txBox="1">
            <a:spLocks noGrp="1"/>
          </p:cNvSpPr>
          <p:nvPr>
            <p:ph type="subTitle" idx="3"/>
          </p:nvPr>
        </p:nvSpPr>
        <p:spPr>
          <a:xfrm>
            <a:off x="3526500" y="3643675"/>
            <a:ext cx="20910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8" name="Google Shape;4028;p24"/>
          <p:cNvSpPr txBox="1">
            <a:spLocks noGrp="1"/>
          </p:cNvSpPr>
          <p:nvPr>
            <p:ph type="subTitle" idx="4"/>
          </p:nvPr>
        </p:nvSpPr>
        <p:spPr>
          <a:xfrm>
            <a:off x="3526500" y="3262575"/>
            <a:ext cx="20910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29" name="Google Shape;4029;p24"/>
          <p:cNvSpPr txBox="1">
            <a:spLocks noGrp="1"/>
          </p:cNvSpPr>
          <p:nvPr>
            <p:ph type="subTitle" idx="5"/>
          </p:nvPr>
        </p:nvSpPr>
        <p:spPr>
          <a:xfrm>
            <a:off x="5790125" y="3643675"/>
            <a:ext cx="20910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0" name="Google Shape;4030;p24"/>
          <p:cNvSpPr txBox="1">
            <a:spLocks noGrp="1"/>
          </p:cNvSpPr>
          <p:nvPr>
            <p:ph type="subTitle" idx="6"/>
          </p:nvPr>
        </p:nvSpPr>
        <p:spPr>
          <a:xfrm>
            <a:off x="5790125" y="3262575"/>
            <a:ext cx="20910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6" name="Google Shape;4126;p26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4127" name="Google Shape;4127;p26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6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6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6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1" name="Google Shape;4131;p26"/>
          <p:cNvSpPr txBox="1">
            <a:spLocks noGrp="1"/>
          </p:cNvSpPr>
          <p:nvPr>
            <p:ph type="ctrTitle"/>
          </p:nvPr>
        </p:nvSpPr>
        <p:spPr>
          <a:xfrm>
            <a:off x="1915300" y="539500"/>
            <a:ext cx="53133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132" name="Google Shape;4132;p26"/>
          <p:cNvSpPr txBox="1">
            <a:spLocks noGrp="1"/>
          </p:cNvSpPr>
          <p:nvPr>
            <p:ph type="subTitle" idx="1"/>
          </p:nvPr>
        </p:nvSpPr>
        <p:spPr>
          <a:xfrm>
            <a:off x="1150675" y="374843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3" name="Google Shape;4133;p26"/>
          <p:cNvSpPr txBox="1">
            <a:spLocks noGrp="1"/>
          </p:cNvSpPr>
          <p:nvPr>
            <p:ph type="subTitle" idx="2"/>
          </p:nvPr>
        </p:nvSpPr>
        <p:spPr>
          <a:xfrm>
            <a:off x="1150675" y="336733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4" name="Google Shape;4134;p26"/>
          <p:cNvSpPr txBox="1">
            <a:spLocks noGrp="1"/>
          </p:cNvSpPr>
          <p:nvPr>
            <p:ph type="subTitle" idx="3"/>
          </p:nvPr>
        </p:nvSpPr>
        <p:spPr>
          <a:xfrm>
            <a:off x="1150675" y="253325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5" name="Google Shape;4135;p26"/>
          <p:cNvSpPr txBox="1">
            <a:spLocks noGrp="1"/>
          </p:cNvSpPr>
          <p:nvPr>
            <p:ph type="subTitle" idx="4"/>
          </p:nvPr>
        </p:nvSpPr>
        <p:spPr>
          <a:xfrm>
            <a:off x="1150675" y="215215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6" name="Google Shape;4136;p26"/>
          <p:cNvSpPr txBox="1">
            <a:spLocks noGrp="1"/>
          </p:cNvSpPr>
          <p:nvPr>
            <p:ph type="subTitle" idx="5"/>
          </p:nvPr>
        </p:nvSpPr>
        <p:spPr>
          <a:xfrm>
            <a:off x="3525300" y="374843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7" name="Google Shape;4137;p26"/>
          <p:cNvSpPr txBox="1">
            <a:spLocks noGrp="1"/>
          </p:cNvSpPr>
          <p:nvPr>
            <p:ph type="subTitle" idx="6"/>
          </p:nvPr>
        </p:nvSpPr>
        <p:spPr>
          <a:xfrm>
            <a:off x="3525300" y="336733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8" name="Google Shape;4138;p26"/>
          <p:cNvSpPr txBox="1">
            <a:spLocks noGrp="1"/>
          </p:cNvSpPr>
          <p:nvPr>
            <p:ph type="subTitle" idx="7"/>
          </p:nvPr>
        </p:nvSpPr>
        <p:spPr>
          <a:xfrm>
            <a:off x="3525300" y="253325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9" name="Google Shape;4139;p26"/>
          <p:cNvSpPr txBox="1">
            <a:spLocks noGrp="1"/>
          </p:cNvSpPr>
          <p:nvPr>
            <p:ph type="subTitle" idx="8"/>
          </p:nvPr>
        </p:nvSpPr>
        <p:spPr>
          <a:xfrm>
            <a:off x="3525300" y="215215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40" name="Google Shape;4140;p26"/>
          <p:cNvSpPr txBox="1">
            <a:spLocks noGrp="1"/>
          </p:cNvSpPr>
          <p:nvPr>
            <p:ph type="subTitle" idx="9"/>
          </p:nvPr>
        </p:nvSpPr>
        <p:spPr>
          <a:xfrm>
            <a:off x="5899925" y="374843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1" name="Google Shape;4141;p26"/>
          <p:cNvSpPr txBox="1">
            <a:spLocks noGrp="1"/>
          </p:cNvSpPr>
          <p:nvPr>
            <p:ph type="subTitle" idx="13"/>
          </p:nvPr>
        </p:nvSpPr>
        <p:spPr>
          <a:xfrm>
            <a:off x="5899925" y="336733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42" name="Google Shape;4142;p26"/>
          <p:cNvSpPr txBox="1">
            <a:spLocks noGrp="1"/>
          </p:cNvSpPr>
          <p:nvPr>
            <p:ph type="subTitle" idx="14"/>
          </p:nvPr>
        </p:nvSpPr>
        <p:spPr>
          <a:xfrm>
            <a:off x="5899925" y="253325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3" name="Google Shape;4143;p26"/>
          <p:cNvSpPr txBox="1">
            <a:spLocks noGrp="1"/>
          </p:cNvSpPr>
          <p:nvPr>
            <p:ph type="subTitle" idx="15"/>
          </p:nvPr>
        </p:nvSpPr>
        <p:spPr>
          <a:xfrm>
            <a:off x="5899925" y="215215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p29"/>
          <p:cNvSpPr/>
          <p:nvPr/>
        </p:nvSpPr>
        <p:spPr>
          <a:xfrm>
            <a:off x="0" y="0"/>
            <a:ext cx="9144000" cy="21777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29"/>
          <p:cNvSpPr/>
          <p:nvPr/>
        </p:nvSpPr>
        <p:spPr>
          <a:xfrm rot="10800000">
            <a:off x="13" y="2177675"/>
            <a:ext cx="9144000" cy="298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29"/>
          <p:cNvSpPr/>
          <p:nvPr/>
        </p:nvSpPr>
        <p:spPr>
          <a:xfrm>
            <a:off x="-844" y="0"/>
            <a:ext cx="9145800" cy="5143500"/>
          </a:xfrm>
          <a:prstGeom prst="rect">
            <a:avLst/>
          </a:prstGeom>
          <a:gradFill>
            <a:gsLst>
              <a:gs pos="0">
                <a:srgbClr val="3F6E7E">
                  <a:alpha val="66666"/>
                </a:srgbClr>
              </a:gs>
              <a:gs pos="38000">
                <a:srgbClr val="65838B">
                  <a:alpha val="36470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1" name="Google Shape;4511;p29"/>
          <p:cNvGrpSpPr/>
          <p:nvPr/>
        </p:nvGrpSpPr>
        <p:grpSpPr>
          <a:xfrm>
            <a:off x="13" y="0"/>
            <a:ext cx="9143950" cy="5143525"/>
            <a:chOff x="0" y="0"/>
            <a:chExt cx="9143950" cy="5143525"/>
          </a:xfrm>
        </p:grpSpPr>
        <p:sp>
          <p:nvSpPr>
            <p:cNvPr id="4512" name="Google Shape;4512;p29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7" name="Google Shape;4517;p29"/>
          <p:cNvSpPr txBox="1">
            <a:spLocks noGrp="1"/>
          </p:cNvSpPr>
          <p:nvPr>
            <p:ph type="subTitle" idx="1"/>
          </p:nvPr>
        </p:nvSpPr>
        <p:spPr>
          <a:xfrm>
            <a:off x="2497650" y="2227425"/>
            <a:ext cx="41487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18" name="Google Shape;4518;p29"/>
          <p:cNvSpPr txBox="1">
            <a:spLocks noGrp="1"/>
          </p:cNvSpPr>
          <p:nvPr>
            <p:ph type="ctrTitle"/>
          </p:nvPr>
        </p:nvSpPr>
        <p:spPr>
          <a:xfrm>
            <a:off x="713225" y="727208"/>
            <a:ext cx="7717500" cy="1295100"/>
          </a:xfrm>
          <a:prstGeom prst="rect">
            <a:avLst/>
          </a:prstGeom>
          <a:effectLst>
            <a:outerShdw dist="152400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4519" name="Google Shape;4519;p29"/>
          <p:cNvGrpSpPr/>
          <p:nvPr/>
        </p:nvGrpSpPr>
        <p:grpSpPr>
          <a:xfrm>
            <a:off x="6072401" y="3571517"/>
            <a:ext cx="2447821" cy="784768"/>
            <a:chOff x="-3623825" y="1790636"/>
            <a:chExt cx="3130206" cy="1003539"/>
          </a:xfrm>
        </p:grpSpPr>
        <p:sp>
          <p:nvSpPr>
            <p:cNvPr id="4520" name="Google Shape;4520;p29"/>
            <p:cNvSpPr/>
            <p:nvPr/>
          </p:nvSpPr>
          <p:spPr>
            <a:xfrm>
              <a:off x="-2776509" y="2006914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/>
            <p:cNvSpPr/>
            <p:nvPr/>
          </p:nvSpPr>
          <p:spPr>
            <a:xfrm>
              <a:off x="-3110918" y="1883475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/>
            <p:cNvSpPr/>
            <p:nvPr/>
          </p:nvSpPr>
          <p:spPr>
            <a:xfrm>
              <a:off x="-3623825" y="1790636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p30"/>
          <p:cNvSpPr/>
          <p:nvPr/>
        </p:nvSpPr>
        <p:spPr>
          <a:xfrm>
            <a:off x="0" y="0"/>
            <a:ext cx="9144000" cy="126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4526;p30"/>
          <p:cNvSpPr/>
          <p:nvPr/>
        </p:nvSpPr>
        <p:spPr>
          <a:xfrm rot="10800000">
            <a:off x="0" y="1255475"/>
            <a:ext cx="9144000" cy="3904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7" name="Google Shape;4527;p30"/>
          <p:cNvGrpSpPr/>
          <p:nvPr/>
        </p:nvGrpSpPr>
        <p:grpSpPr>
          <a:xfrm>
            <a:off x="-793329" y="582718"/>
            <a:ext cx="9937328" cy="1201641"/>
            <a:chOff x="182700" y="3325525"/>
            <a:chExt cx="10572750" cy="1278478"/>
          </a:xfrm>
        </p:grpSpPr>
        <p:sp>
          <p:nvSpPr>
            <p:cNvPr id="4528" name="Google Shape;4528;p30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0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0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0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2" name="Google Shape;4532;p30"/>
          <p:cNvGrpSpPr/>
          <p:nvPr/>
        </p:nvGrpSpPr>
        <p:grpSpPr>
          <a:xfrm flipH="1">
            <a:off x="-458384" y="52832"/>
            <a:ext cx="3441590" cy="6270440"/>
            <a:chOff x="6697061" y="1426546"/>
            <a:chExt cx="2319443" cy="4225933"/>
          </a:xfrm>
        </p:grpSpPr>
        <p:grpSp>
          <p:nvGrpSpPr>
            <p:cNvPr id="4533" name="Google Shape;4533;p30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4534" name="Google Shape;4534;p30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30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30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30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30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30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30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30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30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30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30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30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30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30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30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30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30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30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30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30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30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30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30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30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30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30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30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30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30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30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30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30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30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30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30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30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30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30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30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30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30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30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30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30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30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30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30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30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30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30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30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30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30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30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30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30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30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30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30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30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30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30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30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30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30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30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30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30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30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30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30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30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30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30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30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30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30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30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30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30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30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30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30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30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30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30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30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30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30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30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30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30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30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30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30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30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30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30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30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30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30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30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30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30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30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30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30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30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30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30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30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30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30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30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30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30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30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30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30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30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30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30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30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30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30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30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30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30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30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30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30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30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30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30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30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30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30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30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30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30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30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30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30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30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30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30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30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30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30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30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30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30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30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30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30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30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30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30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30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30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30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30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30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30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30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30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30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30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30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30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30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30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30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30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30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30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30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30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30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30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30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30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30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30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30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30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30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30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30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30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30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30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30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30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30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30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30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30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30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30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30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30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30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30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30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30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30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30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30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30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30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30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30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30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30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30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30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30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30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30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30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30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30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30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30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30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30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30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30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30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30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30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30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30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30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30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30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30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30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30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30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30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30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30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30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9" name="Google Shape;4779;p30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4780" name="Google Shape;4780;p30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30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82" name="Google Shape;4782;p30"/>
          <p:cNvGrpSpPr/>
          <p:nvPr/>
        </p:nvGrpSpPr>
        <p:grpSpPr>
          <a:xfrm rot="10800000">
            <a:off x="2009040" y="3203334"/>
            <a:ext cx="3015014" cy="966609"/>
            <a:chOff x="-3623825" y="1827154"/>
            <a:chExt cx="3130206" cy="1003539"/>
          </a:xfrm>
        </p:grpSpPr>
        <p:sp>
          <p:nvSpPr>
            <p:cNvPr id="4783" name="Google Shape;4783;p30"/>
            <p:cNvSpPr/>
            <p:nvPr/>
          </p:nvSpPr>
          <p:spPr>
            <a:xfrm>
              <a:off x="-2776509" y="2310849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0"/>
            <p:cNvSpPr/>
            <p:nvPr/>
          </p:nvSpPr>
          <p:spPr>
            <a:xfrm>
              <a:off x="-3110918" y="2075738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0"/>
            <p:cNvSpPr/>
            <p:nvPr/>
          </p:nvSpPr>
          <p:spPr>
            <a:xfrm>
              <a:off x="-3623825" y="1827154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7" name="Google Shape;4787;p30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4788" name="Google Shape;4788;p30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0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0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0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●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○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■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●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○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■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●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○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Char char="■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3" r:id="rId5"/>
    <p:sldLayoutId id="2147483670" r:id="rId6"/>
    <p:sldLayoutId id="2147483672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35"/>
          <p:cNvSpPr txBox="1">
            <a:spLocks noGrp="1"/>
          </p:cNvSpPr>
          <p:nvPr>
            <p:ph type="ctrTitle" idx="2"/>
          </p:nvPr>
        </p:nvSpPr>
        <p:spPr>
          <a:xfrm>
            <a:off x="2641856" y="892991"/>
            <a:ext cx="3860285" cy="6207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SAMONA PACIFIC: </a:t>
            </a:r>
          </a:p>
        </p:txBody>
      </p:sp>
      <p:sp>
        <p:nvSpPr>
          <p:cNvPr id="5062" name="Google Shape;5062;p35"/>
          <p:cNvSpPr txBox="1">
            <a:spLocks noGrp="1"/>
          </p:cNvSpPr>
          <p:nvPr>
            <p:ph type="subTitle" idx="1"/>
          </p:nvPr>
        </p:nvSpPr>
        <p:spPr>
          <a:xfrm>
            <a:off x="1491301" y="3999834"/>
            <a:ext cx="58497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latin typeface="Abadi" panose="020B0604020104020204" pitchFamily="34" charset="0"/>
              </a:rPr>
              <a:t>Mithila Chitukula, Pooja Kannuri, Rahul Kunku, Akshita Sharma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96A3B-E71A-A01F-7A64-89D14A6F3220}"/>
              </a:ext>
            </a:extLst>
          </p:cNvPr>
          <p:cNvSpPr txBox="1"/>
          <p:nvPr/>
        </p:nvSpPr>
        <p:spPr>
          <a:xfrm>
            <a:off x="1920793" y="1513705"/>
            <a:ext cx="5302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tx1"/>
                </a:solidFill>
                <a:latin typeface="Rammetto One" panose="020B0604020202020204" charset="0"/>
              </a:rPr>
              <a:t>PRODUCTION PLANNING</a:t>
            </a:r>
            <a:endParaRPr lang="en-US" sz="4000">
              <a:latin typeface="Rammetto One" panose="020B0604020202020204" charset="0"/>
            </a:endParaRPr>
          </a:p>
        </p:txBody>
      </p:sp>
      <p:pic>
        <p:nvPicPr>
          <p:cNvPr id="103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D84A28FB-64EE-72B9-F072-FE611327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1" y="3292411"/>
            <a:ext cx="1099823" cy="109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0E0D354-2021-4BC1-24D1-4FB44007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29446" y="4161380"/>
            <a:ext cx="623253" cy="62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182312C2-7E64-39F2-669E-7DF3EACA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0099" flipH="1">
            <a:off x="5864047" y="1149738"/>
            <a:ext cx="436897" cy="43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a fish in the middle&#10;&#10;Description automatically generated">
            <a:extLst>
              <a:ext uri="{FF2B5EF4-FFF2-40B4-BE49-F238E27FC236}">
                <a16:creationId xmlns:a16="http://schemas.microsoft.com/office/drawing/2014/main" id="{76356A79-333B-A9E3-C54D-B37B3E3EB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5" y="53591"/>
            <a:ext cx="1678799" cy="16787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51F3DE62-DCEB-0E6E-54E8-2440C138E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2497" y="1904354"/>
            <a:ext cx="914400" cy="914400"/>
          </a:xfrm>
          <a:prstGeom prst="rect">
            <a:avLst/>
          </a:prstGeom>
        </p:spPr>
      </p:pic>
      <p:sp>
        <p:nvSpPr>
          <p:cNvPr id="5" name="Google Shape;5607;p46">
            <a:extLst>
              <a:ext uri="{FF2B5EF4-FFF2-40B4-BE49-F238E27FC236}">
                <a16:creationId xmlns:a16="http://schemas.microsoft.com/office/drawing/2014/main" id="{88B61501-6BFD-4615-773F-C7F40B998C9A}"/>
              </a:ext>
            </a:extLst>
          </p:cNvPr>
          <p:cNvSpPr txBox="1">
            <a:spLocks/>
          </p:cNvSpPr>
          <p:nvPr/>
        </p:nvSpPr>
        <p:spPr>
          <a:xfrm>
            <a:off x="2076774" y="3151968"/>
            <a:ext cx="1425845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>
                <a:latin typeface="Abadi" panose="020B0604020104020204" pitchFamily="34" charset="0"/>
              </a:rPr>
              <a:t>PROFIT!!!!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Google Shape;5607;p46">
            <a:extLst>
              <a:ext uri="{FF2B5EF4-FFF2-40B4-BE49-F238E27FC236}">
                <a16:creationId xmlns:a16="http://schemas.microsoft.com/office/drawing/2014/main" id="{7760FE80-8C77-85C7-609E-6B6C98AF207B}"/>
              </a:ext>
            </a:extLst>
          </p:cNvPr>
          <p:cNvSpPr txBox="1">
            <a:spLocks/>
          </p:cNvSpPr>
          <p:nvPr/>
        </p:nvSpPr>
        <p:spPr>
          <a:xfrm>
            <a:off x="4610744" y="3053668"/>
            <a:ext cx="3487119" cy="806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Each bin is assigned to at least one product to ensure</a:t>
            </a:r>
            <a:br>
              <a:rPr lang="en-US">
                <a:latin typeface="Abadi" panose="020B0604020104020204" pitchFamily="34" charset="0"/>
              </a:rPr>
            </a:br>
            <a:r>
              <a:rPr lang="en-US" sz="2000">
                <a:latin typeface="Abadi" panose="020B0604020104020204" pitchFamily="34" charset="0"/>
              </a:rPr>
              <a:t>MINIMAL WASTAGE</a:t>
            </a:r>
          </a:p>
        </p:txBody>
      </p:sp>
      <p:pic>
        <p:nvPicPr>
          <p:cNvPr id="10" name="Graphic 9" descr="Open hand with plant with solid fill">
            <a:extLst>
              <a:ext uri="{FF2B5EF4-FFF2-40B4-BE49-F238E27FC236}">
                <a16:creationId xmlns:a16="http://schemas.microsoft.com/office/drawing/2014/main" id="{E1108296-D801-A0C0-DEBE-F87A92F7D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7104" y="19208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3456493"/>
            <a:ext cx="7011726" cy="13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1500">
                <a:latin typeface="Abadi" panose="020B0604020104020204" pitchFamily="34" charset="0"/>
              </a:rPr>
              <a:t>LWi = Live Weight in bin </a:t>
            </a:r>
            <a:r>
              <a:rPr lang="en-US" sz="1500" err="1">
                <a:latin typeface="Abadi" panose="020B0604020104020204" pitchFamily="34" charset="0"/>
              </a:rPr>
              <a:t>i</a:t>
            </a:r>
            <a:r>
              <a:rPr lang="en-US" sz="1500">
                <a:latin typeface="Abadi" panose="020B0604020104020204" pitchFamily="34" charset="0"/>
              </a:rPr>
              <a:t> (</a:t>
            </a:r>
            <a:r>
              <a:rPr lang="en-US" sz="1500" err="1">
                <a:latin typeface="Abadi" panose="020B0604020104020204" pitchFamily="34" charset="0"/>
              </a:rPr>
              <a:t>i</a:t>
            </a:r>
            <a:r>
              <a:rPr lang="en-US" sz="1500">
                <a:latin typeface="Abadi" panose="020B0604020104020204" pitchFamily="34" charset="0"/>
              </a:rPr>
              <a:t> =1,2,….,27)</a:t>
            </a:r>
          </a:p>
          <a:p>
            <a:pPr marL="0" indent="0" algn="l"/>
            <a:r>
              <a:rPr lang="en-US" sz="1500" err="1">
                <a:latin typeface="Abadi" panose="020B0604020104020204" pitchFamily="34" charset="0"/>
              </a:rPr>
              <a:t>xij</a:t>
            </a:r>
            <a:r>
              <a:rPr lang="en-US" sz="1500">
                <a:latin typeface="Abadi" panose="020B0604020104020204" pitchFamily="34" charset="0"/>
              </a:rPr>
              <a:t> = Number of fishes in bin </a:t>
            </a:r>
            <a:r>
              <a:rPr lang="en-US" sz="1500" err="1">
                <a:latin typeface="Abadi" panose="020B0604020104020204" pitchFamily="34" charset="0"/>
              </a:rPr>
              <a:t>i</a:t>
            </a:r>
            <a:r>
              <a:rPr lang="en-US" sz="1500">
                <a:latin typeface="Abadi" panose="020B0604020104020204" pitchFamily="34" charset="0"/>
              </a:rPr>
              <a:t> processed as product j (j = 1,2,...,5)</a:t>
            </a:r>
          </a:p>
          <a:p>
            <a:pPr marL="0" indent="0" algn="l"/>
            <a:r>
              <a:rPr lang="en-US" sz="1500" err="1">
                <a:latin typeface="Abadi" panose="020B0604020104020204" pitchFamily="34" charset="0"/>
              </a:rPr>
              <a:t>Yj</a:t>
            </a:r>
            <a:r>
              <a:rPr lang="en-US" sz="1500">
                <a:latin typeface="Abadi" panose="020B0604020104020204" pitchFamily="34" charset="0"/>
              </a:rPr>
              <a:t> = Yield for product j </a:t>
            </a:r>
          </a:p>
          <a:p>
            <a:pPr marL="0" indent="0" algn="l"/>
            <a:r>
              <a:rPr lang="en-US" sz="1500" err="1">
                <a:latin typeface="Abadi" panose="020B0604020104020204" pitchFamily="34" charset="0"/>
              </a:rPr>
              <a:t>Pij</a:t>
            </a:r>
            <a:r>
              <a:rPr lang="en-US" sz="1500">
                <a:latin typeface="Abadi" panose="020B0604020104020204" pitchFamily="34" charset="0"/>
              </a:rPr>
              <a:t> = Price per finished kg in bin </a:t>
            </a:r>
            <a:r>
              <a:rPr lang="en-US" sz="1500" err="1">
                <a:latin typeface="Abadi" panose="020B0604020104020204" pitchFamily="34" charset="0"/>
              </a:rPr>
              <a:t>i</a:t>
            </a:r>
            <a:r>
              <a:rPr lang="en-US" sz="1500">
                <a:latin typeface="Abadi" panose="020B0604020104020204" pitchFamily="34" charset="0"/>
              </a:rPr>
              <a:t> processed as product j</a:t>
            </a:r>
          </a:p>
          <a:p>
            <a:pPr marL="0" indent="0" algn="l"/>
            <a:r>
              <a:rPr lang="en-US" sz="1500" err="1">
                <a:latin typeface="Abadi" panose="020B0604020104020204" pitchFamily="34" charset="0"/>
              </a:rPr>
              <a:t>PCj</a:t>
            </a:r>
            <a:r>
              <a:rPr lang="en-US" sz="1500">
                <a:latin typeface="Abadi" panose="020B0604020104020204" pitchFamily="34" charset="0"/>
              </a:rPr>
              <a:t> = Production cost for product j</a:t>
            </a:r>
          </a:p>
        </p:txBody>
      </p:sp>
      <p:sp>
        <p:nvSpPr>
          <p:cNvPr id="17" name="Google Shape;5607;p46">
            <a:extLst>
              <a:ext uri="{FF2B5EF4-FFF2-40B4-BE49-F238E27FC236}">
                <a16:creationId xmlns:a16="http://schemas.microsoft.com/office/drawing/2014/main" id="{8E4D7AD4-7CBA-DB05-22C9-4CD1D8D03759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1600">
                <a:latin typeface="Abadi" panose="020B0604020104020204" pitchFamily="34" charset="0"/>
              </a:rPr>
              <a:t>Objective Function: </a:t>
            </a:r>
            <a:r>
              <a:rPr lang="en-US" sz="2000">
                <a:latin typeface="Abadi" panose="020B0604020104020204" pitchFamily="34" charset="0"/>
              </a:rPr>
              <a:t>Maximize Profit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94BF6-A924-467D-1E0E-571CE535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23" y="2556006"/>
            <a:ext cx="5144553" cy="744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789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2571751"/>
            <a:ext cx="7011726" cy="222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 err="1">
                <a:latin typeface="Abadi" panose="020B0604020104020204" pitchFamily="34" charset="0"/>
              </a:rPr>
              <a:t>xij</a:t>
            </a:r>
            <a:r>
              <a:rPr lang="en-US" sz="1500">
                <a:latin typeface="Abadi" panose="020B0604020104020204" pitchFamily="34" charset="0"/>
              </a:rPr>
              <a:t> = </a:t>
            </a:r>
            <a:r>
              <a:rPr lang="en-US" sz="1600">
                <a:latin typeface="Abadi" panose="020B0604020104020204" pitchFamily="34" charset="0"/>
              </a:rPr>
              <a:t>Number of fishes in bin </a:t>
            </a:r>
            <a:r>
              <a:rPr lang="en-US" sz="1600" err="1">
                <a:latin typeface="Abadi" panose="020B0604020104020204" pitchFamily="34" charset="0"/>
              </a:rPr>
              <a:t>i</a:t>
            </a:r>
            <a:r>
              <a:rPr lang="en-US" sz="1600">
                <a:latin typeface="Abadi" panose="020B0604020104020204" pitchFamily="34" charset="0"/>
              </a:rPr>
              <a:t> processed as product j</a:t>
            </a:r>
          </a:p>
          <a:p>
            <a:pPr marL="0" indent="0"/>
            <a:endParaRPr lang="en-US" sz="18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</a:t>
            </a:r>
            <a:b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= 1,2,…,27 (Bins in which fishes are distributed based on weights)</a:t>
            </a:r>
          </a:p>
          <a:p>
            <a:pPr marL="457200" lvl="1" indent="0" algn="l"/>
            <a:endParaRPr lang="en-US" sz="16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 = 1,2,3,4,5 (Final processed products; Whole fresh, Whole frozen, Fillet fresh, Fillet frozen, Portion frozen respectively) 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/>
            <a:endParaRPr lang="en-US" sz="1500">
              <a:latin typeface="Abadi" panose="020B0604020104020204" pitchFamily="34" charset="0"/>
            </a:endParaRPr>
          </a:p>
          <a:p>
            <a:pPr marL="457200" lvl="1" indent="0" algn="l"/>
            <a:endParaRPr lang="en-US" sz="1500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Decision Variables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7C65E-C430-5A06-5DF0-FF766E68F90C}"/>
              </a:ext>
            </a:extLst>
          </p:cNvPr>
          <p:cNvSpPr/>
          <p:nvPr/>
        </p:nvSpPr>
        <p:spPr>
          <a:xfrm>
            <a:off x="1693188" y="2571749"/>
            <a:ext cx="5757621" cy="551158"/>
          </a:xfrm>
          <a:prstGeom prst="rect">
            <a:avLst/>
          </a:prstGeom>
          <a:noFill/>
          <a:ln w="9525">
            <a:solidFill>
              <a:srgbClr val="24363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08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Let’s start off simple!!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6" name="Google Shape;5607;p46">
            <a:extLst>
              <a:ext uri="{FF2B5EF4-FFF2-40B4-BE49-F238E27FC236}">
                <a16:creationId xmlns:a16="http://schemas.microsoft.com/office/drawing/2014/main" id="{D7112C5D-50CE-7DA3-724F-7915BCE0809A}"/>
              </a:ext>
            </a:extLst>
          </p:cNvPr>
          <p:cNvSpPr txBox="1">
            <a:spLocks/>
          </p:cNvSpPr>
          <p:nvPr/>
        </p:nvSpPr>
        <p:spPr>
          <a:xfrm>
            <a:off x="1066136" y="2556006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Non-negative constraint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8" name="Google Shape;5607;p46">
            <a:extLst>
              <a:ext uri="{FF2B5EF4-FFF2-40B4-BE49-F238E27FC236}">
                <a16:creationId xmlns:a16="http://schemas.microsoft.com/office/drawing/2014/main" id="{9B65A2BB-96BA-0B84-33A1-C87FAAD4B54D}"/>
              </a:ext>
            </a:extLst>
          </p:cNvPr>
          <p:cNvSpPr txBox="1">
            <a:spLocks/>
          </p:cNvSpPr>
          <p:nvPr/>
        </p:nvSpPr>
        <p:spPr>
          <a:xfrm>
            <a:off x="1066137" y="3075199"/>
            <a:ext cx="7011726" cy="17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 err="1">
                <a:latin typeface="Abadi" panose="020B0604020104020204" pitchFamily="34" charset="0"/>
              </a:rPr>
              <a:t>xij</a:t>
            </a:r>
            <a:r>
              <a:rPr lang="en-US" sz="2000">
                <a:latin typeface="Abadi" panose="020B0604020104020204" pitchFamily="34" charset="0"/>
              </a:rPr>
              <a:t> &gt;= 0</a:t>
            </a:r>
          </a:p>
          <a:p>
            <a:pPr marL="0" indent="0" algn="l"/>
            <a:endParaRPr lang="en-US" sz="18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1,2,…,27 (Bins in which fishes are distributed based on weights)</a:t>
            </a:r>
          </a:p>
          <a:p>
            <a:pPr marL="457200" lvl="1" indent="0" algn="l"/>
            <a:endParaRPr lang="en-US" sz="16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 = 1,2,3,4,5 (Final processed products) 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/>
            <a:endParaRPr lang="en-US" sz="1500">
              <a:latin typeface="Abadi" panose="020B0604020104020204" pitchFamily="34" charset="0"/>
            </a:endParaRPr>
          </a:p>
          <a:p>
            <a:pPr marL="457200" lvl="1" indent="0" algn="l"/>
            <a:endParaRPr lang="en-US" sz="1500"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3DF370-50A9-421B-5EB0-9637FC76A31D}"/>
              </a:ext>
            </a:extLst>
          </p:cNvPr>
          <p:cNvSpPr/>
          <p:nvPr/>
        </p:nvSpPr>
        <p:spPr>
          <a:xfrm>
            <a:off x="3529738" y="3066797"/>
            <a:ext cx="2084522" cy="551158"/>
          </a:xfrm>
          <a:prstGeom prst="rect">
            <a:avLst/>
          </a:prstGeom>
          <a:noFill/>
          <a:ln w="9525">
            <a:solidFill>
              <a:srgbClr val="24363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04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2571751"/>
            <a:ext cx="7011726" cy="222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 err="1">
                <a:latin typeface="Abadi" panose="020B0604020104020204" pitchFamily="34" charset="0"/>
              </a:rPr>
              <a:t>xij</a:t>
            </a:r>
            <a:r>
              <a:rPr lang="en-US" sz="2000">
                <a:latin typeface="Abadi" panose="020B0604020104020204" pitchFamily="34" charset="0"/>
              </a:rPr>
              <a:t> &lt;= 42,000</a:t>
            </a:r>
          </a:p>
          <a:p>
            <a:pPr marL="0" indent="0" algn="l"/>
            <a:endParaRPr lang="en-US" sz="18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1,2,…,27 (Bins in which fishes are distributed based on weights)</a:t>
            </a:r>
          </a:p>
          <a:p>
            <a:pPr marL="457200" lvl="1" indent="0" algn="l"/>
            <a:endParaRPr lang="en-US" sz="16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 = 1,2,3,4,5 (Final processed products) 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/>
            <a:endParaRPr lang="en-US" sz="1500">
              <a:latin typeface="Abadi" panose="020B0604020104020204" pitchFamily="34" charset="0"/>
            </a:endParaRPr>
          </a:p>
          <a:p>
            <a:pPr marL="457200" lvl="1" indent="0" algn="l"/>
            <a:endParaRPr lang="en-US" sz="1500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Demand-Supply Constraint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A8348-EC82-36BA-7B50-9035C55A8B07}"/>
              </a:ext>
            </a:extLst>
          </p:cNvPr>
          <p:cNvSpPr/>
          <p:nvPr/>
        </p:nvSpPr>
        <p:spPr>
          <a:xfrm>
            <a:off x="3529738" y="2571749"/>
            <a:ext cx="2084522" cy="551158"/>
          </a:xfrm>
          <a:prstGeom prst="rect">
            <a:avLst/>
          </a:prstGeom>
          <a:noFill/>
          <a:ln w="9525">
            <a:solidFill>
              <a:srgbClr val="24363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2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6" y="3200399"/>
            <a:ext cx="7543171" cy="159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Fileting machine capacity: 15 fish/min = 15 * 60 fish/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 = 900 fish/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hours the fileting machine can be run: 16 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hrs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fileting machines: 2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Maximum number of fish that can be fileted by 2 machines in 16 hours: </a:t>
            </a:r>
            <a:b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</a:b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900 * 16 * 2 = 28,800 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/>
            <a:endParaRPr lang="en-US" sz="1600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Filleting Machine Constraint</a:t>
            </a:r>
            <a:endParaRPr lang="en-US" sz="2800">
              <a:latin typeface="Abadi" panose="020B06040201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79E21-79B9-AA04-49A2-F65A463E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63" y="2571750"/>
            <a:ext cx="3275672" cy="571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259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3200399"/>
            <a:ext cx="7011726" cy="159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Trimming capacity: 10 fillets/min = 10 * 60 fillets/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 = 600 fillets/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endParaRPr lang="en-US" sz="1600" kern="100">
              <a:effectLst/>
              <a:latin typeface="Abadi" panose="020B0604020104020204" pitchFamily="34" charset="0"/>
              <a:ea typeface="Yu Mincho" panose="020B0400000000000000" pitchFamily="18" charset="-128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hours each skilled trim worker works for: 7 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hrs</a:t>
            </a:r>
            <a:endParaRPr lang="en-US" sz="1600" kern="100">
              <a:effectLst/>
              <a:latin typeface="Abadi" panose="020B0604020104020204" pitchFamily="34" charset="0"/>
              <a:ea typeface="Yu Mincho" panose="020B0400000000000000" pitchFamily="18" charset="-128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skilled trim workers: 16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Maximum number of fillets that can be trimmed by 16 workers in 7 hours: </a:t>
            </a:r>
            <a:b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</a:b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600 * 7 * 16 = 67,200</a:t>
            </a: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Trimming Labor Constraint</a:t>
            </a:r>
            <a:endParaRPr lang="en-US" sz="2800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94D77-856B-BE09-D851-66E07834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32" y="2571750"/>
            <a:ext cx="3252536" cy="575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94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3200399"/>
            <a:ext cx="7011726" cy="159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Portioning machine capacity: 1400 fillet/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endParaRPr lang="en-US" sz="1600" kern="100">
              <a:effectLst/>
              <a:latin typeface="Abadi" panose="020B0604020104020204" pitchFamily="34" charset="0"/>
              <a:ea typeface="Yu Mincho" panose="020B0400000000000000" pitchFamily="18" charset="-128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hours the portioning machine can be run: 16 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hrs</a:t>
            </a:r>
            <a:endParaRPr lang="en-US" sz="1600" kern="100">
              <a:effectLst/>
              <a:latin typeface="Abadi" panose="020B0604020104020204" pitchFamily="34" charset="0"/>
              <a:ea typeface="Yu Mincho" panose="020B0400000000000000" pitchFamily="18" charset="-128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portioning machines: 1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Maximum number of fillets that can be portioned in 16 hours: </a:t>
            </a:r>
            <a:b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</a:b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1400 * 16 = 22,400 </a:t>
            </a: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Portioning Machine Constraint</a:t>
            </a:r>
            <a:endParaRPr lang="en-US" sz="2800"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2ED412-E0A7-3B48-2B71-905ECCE0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69" y="2571698"/>
            <a:ext cx="2193659" cy="575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627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3200399"/>
            <a:ext cx="7011726" cy="159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Freezing capacity: 60,000 pounds/day = 27,215 kgs/day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freezers: 2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Maximum kgs of fish that can be frozen by 2 freezers in 1 day: </a:t>
            </a:r>
            <a:b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</a:b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27,215.52 * 2 = 54,431  </a:t>
            </a: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Freezer Capacity Constraint</a:t>
            </a:r>
            <a:endParaRPr lang="en-US" sz="2800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92FC8-FF54-3FA6-3C85-8C5E7920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02" y="2571697"/>
            <a:ext cx="4301193" cy="575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437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8FC299A-BA25-544E-5581-74D5FD424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987" y="1841347"/>
            <a:ext cx="4600738" cy="1862100"/>
          </a:xfrm>
        </p:spPr>
        <p:txBody>
          <a:bodyPr/>
          <a:lstStyle/>
          <a:p>
            <a:r>
              <a:rPr lang="en-US"/>
              <a:t>What should be the production plan recommended to</a:t>
            </a:r>
          </a:p>
          <a:p>
            <a:r>
              <a:rPr lang="en-US"/>
              <a:t>Karen Hunt?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4F56A-BD6E-4375-3B06-74241AC84A6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/>
              <a:t>Task 1</a:t>
            </a:r>
          </a:p>
        </p:txBody>
      </p:sp>
      <p:pic>
        <p:nvPicPr>
          <p:cNvPr id="4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0370B599-66BE-2033-41BD-7E9D62D44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>
            <a:off x="447982" y="3632482"/>
            <a:ext cx="675974" cy="62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16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p39"/>
          <p:cNvSpPr txBox="1">
            <a:spLocks noGrp="1"/>
          </p:cNvSpPr>
          <p:nvPr>
            <p:ph type="subTitle" idx="2"/>
          </p:nvPr>
        </p:nvSpPr>
        <p:spPr>
          <a:xfrm>
            <a:off x="4525075" y="4057700"/>
            <a:ext cx="39057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—</a:t>
            </a:r>
            <a:r>
              <a:rPr lang="en-US" sz="1800"/>
              <a:t>Email we received</a:t>
            </a:r>
            <a:endParaRPr sz="180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5CB4007-872C-77D3-2A78-3790EEBC37AC}"/>
              </a:ext>
            </a:extLst>
          </p:cNvPr>
          <p:cNvGrpSpPr/>
          <p:nvPr/>
        </p:nvGrpSpPr>
        <p:grpSpPr>
          <a:xfrm>
            <a:off x="2733300" y="1441148"/>
            <a:ext cx="5697475" cy="2261204"/>
            <a:chOff x="2733300" y="1703695"/>
            <a:chExt cx="5697475" cy="22612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BA396F-22AE-2B6D-A8FB-7A23F08F4BE7}"/>
                </a:ext>
              </a:extLst>
            </p:cNvPr>
            <p:cNvSpPr/>
            <p:nvPr/>
          </p:nvSpPr>
          <p:spPr>
            <a:xfrm>
              <a:off x="2801969" y="1866275"/>
              <a:ext cx="5628806" cy="2098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274320" bIns="274320" rtlCol="0" anchor="b"/>
            <a:lstStyle/>
            <a:p>
              <a:pPr marL="0" indent="0"/>
              <a:r>
                <a:rPr lang="en-US" sz="2400">
                  <a:latin typeface="Barlow Condensed Medium" panose="00000606000000000000" pitchFamily="2" charset="0"/>
                </a:rPr>
                <a:t>“Are you ready? The first boat with the harvest is on its way to the plant. Everything is set up to start processing in four hours, right? I just sent you an e-mail with the harvest specifications.”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5CB07DE-D687-AE36-9C53-D219818F4047}"/>
                </a:ext>
              </a:extLst>
            </p:cNvPr>
            <p:cNvCxnSpPr>
              <a:cxnSpLocks/>
            </p:cNvCxnSpPr>
            <p:nvPr/>
          </p:nvCxnSpPr>
          <p:spPr>
            <a:xfrm>
              <a:off x="2888162" y="1986198"/>
              <a:ext cx="5486400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8BB44C-DAFA-E1E0-D53E-7403FAC74C89}"/>
                </a:ext>
              </a:extLst>
            </p:cNvPr>
            <p:cNvSpPr txBox="1"/>
            <p:nvPr/>
          </p:nvSpPr>
          <p:spPr>
            <a:xfrm>
              <a:off x="304300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4C54E-ECE5-C911-9048-7D302C8DD86B}"/>
                </a:ext>
              </a:extLst>
            </p:cNvPr>
            <p:cNvSpPr txBox="1"/>
            <p:nvPr/>
          </p:nvSpPr>
          <p:spPr>
            <a:xfrm>
              <a:off x="318911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4316C6-8AED-B6F0-7258-E85CAA2A778F}"/>
                </a:ext>
              </a:extLst>
            </p:cNvPr>
            <p:cNvSpPr txBox="1"/>
            <p:nvPr/>
          </p:nvSpPr>
          <p:spPr>
            <a:xfrm>
              <a:off x="273330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8D2142-27E6-3BE8-7794-3D8D035AC36E}"/>
                </a:ext>
              </a:extLst>
            </p:cNvPr>
            <p:cNvSpPr txBox="1"/>
            <p:nvPr/>
          </p:nvSpPr>
          <p:spPr>
            <a:xfrm>
              <a:off x="287941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4F678B-68B4-B175-4A82-9AE0D99FC243}"/>
                </a:ext>
              </a:extLst>
            </p:cNvPr>
            <p:cNvSpPr txBox="1"/>
            <p:nvPr/>
          </p:nvSpPr>
          <p:spPr>
            <a:xfrm>
              <a:off x="349881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610EC8-53E7-21BA-E8F7-592A1A14E91D}"/>
                </a:ext>
              </a:extLst>
            </p:cNvPr>
            <p:cNvSpPr txBox="1"/>
            <p:nvPr/>
          </p:nvSpPr>
          <p:spPr>
            <a:xfrm>
              <a:off x="3644928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3595AE-A674-0108-9BB1-98B915F948C3}"/>
                </a:ext>
              </a:extLst>
            </p:cNvPr>
            <p:cNvSpPr txBox="1"/>
            <p:nvPr/>
          </p:nvSpPr>
          <p:spPr>
            <a:xfrm>
              <a:off x="318911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C7297A-B1CD-FAB2-50CC-2B19DA366951}"/>
                </a:ext>
              </a:extLst>
            </p:cNvPr>
            <p:cNvSpPr txBox="1"/>
            <p:nvPr/>
          </p:nvSpPr>
          <p:spPr>
            <a:xfrm>
              <a:off x="3335225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FEAB85-C4DB-F22E-C322-450A3EF395CA}"/>
                </a:ext>
              </a:extLst>
            </p:cNvPr>
            <p:cNvSpPr txBox="1"/>
            <p:nvPr/>
          </p:nvSpPr>
          <p:spPr>
            <a:xfrm>
              <a:off x="4115732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3326AE-69BE-00CB-8360-41A10DB0962D}"/>
                </a:ext>
              </a:extLst>
            </p:cNvPr>
            <p:cNvSpPr txBox="1"/>
            <p:nvPr/>
          </p:nvSpPr>
          <p:spPr>
            <a:xfrm>
              <a:off x="426184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F0797-C497-B91E-8E70-EF4EA80722CB}"/>
                </a:ext>
              </a:extLst>
            </p:cNvPr>
            <p:cNvSpPr txBox="1"/>
            <p:nvPr/>
          </p:nvSpPr>
          <p:spPr>
            <a:xfrm>
              <a:off x="3806029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FEEA4-90F8-8418-3366-3C4C16E2C4CD}"/>
                </a:ext>
              </a:extLst>
            </p:cNvPr>
            <p:cNvSpPr txBox="1"/>
            <p:nvPr/>
          </p:nvSpPr>
          <p:spPr>
            <a:xfrm>
              <a:off x="395214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C879D0-B60D-AFFB-F8D9-B1F98314812F}"/>
                </a:ext>
              </a:extLst>
            </p:cNvPr>
            <p:cNvSpPr txBox="1"/>
            <p:nvPr/>
          </p:nvSpPr>
          <p:spPr>
            <a:xfrm>
              <a:off x="4571546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0F315-B0E7-E9D3-7C48-5438EE1A01A4}"/>
                </a:ext>
              </a:extLst>
            </p:cNvPr>
            <p:cNvSpPr txBox="1"/>
            <p:nvPr/>
          </p:nvSpPr>
          <p:spPr>
            <a:xfrm>
              <a:off x="471765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4BDDF0-8BE1-3313-BA32-3410FA6907C8}"/>
                </a:ext>
              </a:extLst>
            </p:cNvPr>
            <p:cNvSpPr txBox="1"/>
            <p:nvPr/>
          </p:nvSpPr>
          <p:spPr>
            <a:xfrm>
              <a:off x="426184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FA57F7-227C-83DC-CF48-B98540705977}"/>
                </a:ext>
              </a:extLst>
            </p:cNvPr>
            <p:cNvSpPr txBox="1"/>
            <p:nvPr/>
          </p:nvSpPr>
          <p:spPr>
            <a:xfrm>
              <a:off x="440795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195154-695D-FC09-0111-9BC44D7229F9}"/>
                </a:ext>
              </a:extLst>
            </p:cNvPr>
            <p:cNvSpPr txBox="1"/>
            <p:nvPr/>
          </p:nvSpPr>
          <p:spPr>
            <a:xfrm>
              <a:off x="517098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5AF683-AACE-92BE-9B89-6C496D73660B}"/>
                </a:ext>
              </a:extLst>
            </p:cNvPr>
            <p:cNvSpPr txBox="1"/>
            <p:nvPr/>
          </p:nvSpPr>
          <p:spPr>
            <a:xfrm>
              <a:off x="531709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13A37F-FD14-BAF4-0465-FE176AF5F8A3}"/>
                </a:ext>
              </a:extLst>
            </p:cNvPr>
            <p:cNvSpPr txBox="1"/>
            <p:nvPr/>
          </p:nvSpPr>
          <p:spPr>
            <a:xfrm>
              <a:off x="486127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4B77-1428-F666-4D41-E4B758AFBFDA}"/>
                </a:ext>
              </a:extLst>
            </p:cNvPr>
            <p:cNvSpPr txBox="1"/>
            <p:nvPr/>
          </p:nvSpPr>
          <p:spPr>
            <a:xfrm>
              <a:off x="5007388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7DDBA2-2355-D413-8C45-F069722BB98B}"/>
                </a:ext>
              </a:extLst>
            </p:cNvPr>
            <p:cNvSpPr txBox="1"/>
            <p:nvPr/>
          </p:nvSpPr>
          <p:spPr>
            <a:xfrm>
              <a:off x="562679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CD9F29-046A-7F64-2A73-48FFEBF5B5CA}"/>
                </a:ext>
              </a:extLst>
            </p:cNvPr>
            <p:cNvSpPr txBox="1"/>
            <p:nvPr/>
          </p:nvSpPr>
          <p:spPr>
            <a:xfrm>
              <a:off x="5772905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8FD3A9-1AC3-CE53-1394-60EF0FF40637}"/>
                </a:ext>
              </a:extLst>
            </p:cNvPr>
            <p:cNvSpPr txBox="1"/>
            <p:nvPr/>
          </p:nvSpPr>
          <p:spPr>
            <a:xfrm>
              <a:off x="531709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E450D5-3BB9-7A9A-0D8A-2DA0B4B38C4B}"/>
                </a:ext>
              </a:extLst>
            </p:cNvPr>
            <p:cNvSpPr txBox="1"/>
            <p:nvPr/>
          </p:nvSpPr>
          <p:spPr>
            <a:xfrm>
              <a:off x="5463202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7236E-800F-2570-54D4-A7792E150E30}"/>
                </a:ext>
              </a:extLst>
            </p:cNvPr>
            <p:cNvSpPr txBox="1"/>
            <p:nvPr/>
          </p:nvSpPr>
          <p:spPr>
            <a:xfrm>
              <a:off x="6243709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A90B2-D8C3-EB01-DD10-7B74AE50B2BA}"/>
                </a:ext>
              </a:extLst>
            </p:cNvPr>
            <p:cNvSpPr txBox="1"/>
            <p:nvPr/>
          </p:nvSpPr>
          <p:spPr>
            <a:xfrm>
              <a:off x="638982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68B660-CBA2-62EB-779B-6185A5E00860}"/>
                </a:ext>
              </a:extLst>
            </p:cNvPr>
            <p:cNvSpPr txBox="1"/>
            <p:nvPr/>
          </p:nvSpPr>
          <p:spPr>
            <a:xfrm>
              <a:off x="5934006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FC6A23-549B-842A-71F0-2589C8266C3D}"/>
                </a:ext>
              </a:extLst>
            </p:cNvPr>
            <p:cNvSpPr txBox="1"/>
            <p:nvPr/>
          </p:nvSpPr>
          <p:spPr>
            <a:xfrm>
              <a:off x="608011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8FD7E7-F60C-54CE-1E27-721555DCC3EE}"/>
                </a:ext>
              </a:extLst>
            </p:cNvPr>
            <p:cNvSpPr txBox="1"/>
            <p:nvPr/>
          </p:nvSpPr>
          <p:spPr>
            <a:xfrm>
              <a:off x="669952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810D0B-1218-E69A-942A-376BD4843FCD}"/>
                </a:ext>
              </a:extLst>
            </p:cNvPr>
            <p:cNvSpPr txBox="1"/>
            <p:nvPr/>
          </p:nvSpPr>
          <p:spPr>
            <a:xfrm>
              <a:off x="684563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E84E20-07DA-FB76-928B-FFEC509D95FE}"/>
                </a:ext>
              </a:extLst>
            </p:cNvPr>
            <p:cNvSpPr txBox="1"/>
            <p:nvPr/>
          </p:nvSpPr>
          <p:spPr>
            <a:xfrm>
              <a:off x="638982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DD6520-8980-9523-382A-ABD496CDDF88}"/>
                </a:ext>
              </a:extLst>
            </p:cNvPr>
            <p:cNvSpPr txBox="1"/>
            <p:nvPr/>
          </p:nvSpPr>
          <p:spPr>
            <a:xfrm>
              <a:off x="653593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6B6C65-5911-1960-C27C-641D2DEBCF9D}"/>
                </a:ext>
              </a:extLst>
            </p:cNvPr>
            <p:cNvSpPr txBox="1"/>
            <p:nvPr/>
          </p:nvSpPr>
          <p:spPr>
            <a:xfrm>
              <a:off x="730872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F7206C-EE16-8EC3-B35F-6D6C3C669C1A}"/>
                </a:ext>
              </a:extLst>
            </p:cNvPr>
            <p:cNvSpPr txBox="1"/>
            <p:nvPr/>
          </p:nvSpPr>
          <p:spPr>
            <a:xfrm>
              <a:off x="7454832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34493B-084F-520D-16C3-7F23EC9C9747}"/>
                </a:ext>
              </a:extLst>
            </p:cNvPr>
            <p:cNvSpPr txBox="1"/>
            <p:nvPr/>
          </p:nvSpPr>
          <p:spPr>
            <a:xfrm>
              <a:off x="6999018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6FE4A-3D11-0F30-57A0-38D8F4BD40EB}"/>
                </a:ext>
              </a:extLst>
            </p:cNvPr>
            <p:cNvSpPr txBox="1"/>
            <p:nvPr/>
          </p:nvSpPr>
          <p:spPr>
            <a:xfrm>
              <a:off x="7145129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44FBFE-251C-1664-9219-078086BA6E99}"/>
                </a:ext>
              </a:extLst>
            </p:cNvPr>
            <p:cNvSpPr txBox="1"/>
            <p:nvPr/>
          </p:nvSpPr>
          <p:spPr>
            <a:xfrm>
              <a:off x="7764535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BE92E3-4EF7-740A-CF10-F87FB88B9209}"/>
                </a:ext>
              </a:extLst>
            </p:cNvPr>
            <p:cNvSpPr txBox="1"/>
            <p:nvPr/>
          </p:nvSpPr>
          <p:spPr>
            <a:xfrm>
              <a:off x="7910646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6F2A5F-7A5C-C985-2F6C-126061D7A096}"/>
                </a:ext>
              </a:extLst>
            </p:cNvPr>
            <p:cNvSpPr txBox="1"/>
            <p:nvPr/>
          </p:nvSpPr>
          <p:spPr>
            <a:xfrm>
              <a:off x="7454832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14937C-712B-053C-AA03-3D50D03A4414}"/>
                </a:ext>
              </a:extLst>
            </p:cNvPr>
            <p:cNvSpPr txBox="1"/>
            <p:nvPr/>
          </p:nvSpPr>
          <p:spPr>
            <a:xfrm>
              <a:off x="760094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FF4178-B27B-1AAD-83BC-249FFE070ABF}"/>
                </a:ext>
              </a:extLst>
            </p:cNvPr>
            <p:cNvSpPr txBox="1"/>
            <p:nvPr/>
          </p:nvSpPr>
          <p:spPr>
            <a:xfrm>
              <a:off x="807174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</p:grpSp>
      <p:pic>
        <p:nvPicPr>
          <p:cNvPr id="55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796D19C-BB94-29A7-1354-87717626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>
            <a:off x="2032416" y="1142889"/>
            <a:ext cx="675974" cy="62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57190399-B340-8107-A3C7-E58A701A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4849">
            <a:off x="2268402" y="1686387"/>
            <a:ext cx="406618" cy="37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1C8B499-5080-DB4D-EDCF-56EF8E99E30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5616" y="1483117"/>
            <a:ext cx="2091000" cy="676531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5FB45BC-7B6C-EDAF-276E-CEBFA27EBB2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157234" y="1483118"/>
            <a:ext cx="2091000" cy="679115"/>
          </a:xfrm>
        </p:spPr>
        <p:txBody>
          <a:bodyPr/>
          <a:lstStyle/>
          <a:p>
            <a:r>
              <a:rPr lang="en-US"/>
              <a:t>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4EBE5-FECE-ABC4-5DAF-6783B29A1049}"/>
              </a:ext>
            </a:extLst>
          </p:cNvPr>
          <p:cNvSpPr txBox="1"/>
          <p:nvPr/>
        </p:nvSpPr>
        <p:spPr>
          <a:xfrm>
            <a:off x="3526500" y="1528994"/>
            <a:ext cx="2091000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900">
                <a:solidFill>
                  <a:schemeClr val="tx1"/>
                </a:solidFill>
                <a:latin typeface="Rammetto One" panose="020B0604020202020204" charset="0"/>
              </a:rPr>
              <a:t>Decision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51F1-D575-7601-078A-2AFE8A64B753}"/>
              </a:ext>
            </a:extLst>
          </p:cNvPr>
          <p:cNvSpPr/>
          <p:nvPr/>
        </p:nvSpPr>
        <p:spPr>
          <a:xfrm>
            <a:off x="895616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Maximize Profit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AF53C-7383-A693-A1BF-ED8DF00CCF13}"/>
              </a:ext>
            </a:extLst>
          </p:cNvPr>
          <p:cNvSpPr/>
          <p:nvPr/>
        </p:nvSpPr>
        <p:spPr>
          <a:xfrm>
            <a:off x="3526425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Quantities of Fish processed as different products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7F0B3-DBAB-D80B-7F93-DC348200D534}"/>
              </a:ext>
            </a:extLst>
          </p:cNvPr>
          <p:cNvSpPr/>
          <p:nvPr/>
        </p:nvSpPr>
        <p:spPr>
          <a:xfrm>
            <a:off x="6157234" y="2174793"/>
            <a:ext cx="2091000" cy="2359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Fileting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Trimming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Portioning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Freezer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Binning Limit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Weight Bound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CEF83A75-D6A9-DEDC-05A0-A9C59143D903}"/>
              </a:ext>
            </a:extLst>
          </p:cNvPr>
          <p:cNvSpPr txBox="1">
            <a:spLocks/>
          </p:cNvSpPr>
          <p:nvPr/>
        </p:nvSpPr>
        <p:spPr>
          <a:xfrm>
            <a:off x="1444881" y="344628"/>
            <a:ext cx="6254239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Model Formulation</a:t>
            </a:r>
          </a:p>
        </p:txBody>
      </p:sp>
    </p:spTree>
    <p:extLst>
      <p:ext uri="{BB962C8B-B14F-4D97-AF65-F5344CB8AC3E}">
        <p14:creationId xmlns:p14="http://schemas.microsoft.com/office/powerpoint/2010/main" val="3175180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00" y="344628"/>
            <a:ext cx="5313300" cy="1123500"/>
          </a:xfrm>
        </p:spPr>
        <p:txBody>
          <a:bodyPr/>
          <a:lstStyle/>
          <a:p>
            <a:r>
              <a:rPr lang="en-US"/>
              <a:t>Production Plan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8BFCB-03C5-BA6B-E4C0-15C442F46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392793"/>
              </p:ext>
            </p:extLst>
          </p:nvPr>
        </p:nvGraphicFramePr>
        <p:xfrm>
          <a:off x="442211" y="884029"/>
          <a:ext cx="3703320" cy="402336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Live Weight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1,897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3,677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2,171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4,357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6,528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3,253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2,321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Totals </a:t>
                      </a: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6,697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10,903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5558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6734E7D-EF47-6FFE-68C2-B0ECB9075ABB}"/>
              </a:ext>
            </a:extLst>
          </p:cNvPr>
          <p:cNvSpPr/>
          <p:nvPr/>
        </p:nvSpPr>
        <p:spPr>
          <a:xfrm>
            <a:off x="4497050" y="1244182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Prioritizes frozen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 due to their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higher per-kilogram price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, with a particular focus on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Portion and Fillet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 frozen products because they command the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highest prices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9F993B-5D85-6F1B-0BC5-320966A98D03}"/>
              </a:ext>
            </a:extLst>
          </p:cNvPr>
          <p:cNvSpPr/>
          <p:nvPr/>
        </p:nvSpPr>
        <p:spPr>
          <a:xfrm>
            <a:off x="3023960" y="1244183"/>
            <a:ext cx="1121571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F6AB9-0ED5-A16E-6D67-61DD768CCE49}"/>
              </a:ext>
            </a:extLst>
          </p:cNvPr>
          <p:cNvSpPr/>
          <p:nvPr/>
        </p:nvSpPr>
        <p:spPr>
          <a:xfrm>
            <a:off x="4497050" y="2245858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Processing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Whole fish only as fresh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, as our freezing capacity is fully 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utilized by the Fillet and Portion categories which provide higher margins as compared to Whole frozen fish.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AB5602-EB27-50CF-389E-BF9718AE592E}"/>
              </a:ext>
            </a:extLst>
          </p:cNvPr>
          <p:cNvSpPr/>
          <p:nvPr/>
        </p:nvSpPr>
        <p:spPr>
          <a:xfrm>
            <a:off x="1206707" y="1244183"/>
            <a:ext cx="996847" cy="3653962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0125-1B2C-4078-C6BE-89D0658F0AE8}"/>
              </a:ext>
            </a:extLst>
          </p:cNvPr>
          <p:cNvSpPr/>
          <p:nvPr/>
        </p:nvSpPr>
        <p:spPr>
          <a:xfrm>
            <a:off x="2413724" y="1244183"/>
            <a:ext cx="498424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72B34C-3044-B30E-EB9E-1DAB5E04FA5F}"/>
              </a:ext>
            </a:extLst>
          </p:cNvPr>
          <p:cNvSpPr/>
          <p:nvPr/>
        </p:nvSpPr>
        <p:spPr>
          <a:xfrm>
            <a:off x="1112574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E5E893-F790-715B-0B8E-899C4E739D0E}"/>
              </a:ext>
            </a:extLst>
          </p:cNvPr>
          <p:cNvSpPr/>
          <p:nvPr/>
        </p:nvSpPr>
        <p:spPr>
          <a:xfrm>
            <a:off x="2323169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98357-617E-6938-F115-262298F311BD}"/>
              </a:ext>
            </a:extLst>
          </p:cNvPr>
          <p:cNvSpPr/>
          <p:nvPr/>
        </p:nvSpPr>
        <p:spPr>
          <a:xfrm>
            <a:off x="2939437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A7B73B-1FF2-84E4-1287-EA3F009034A5}"/>
              </a:ext>
            </a:extLst>
          </p:cNvPr>
          <p:cNvSpPr/>
          <p:nvPr/>
        </p:nvSpPr>
        <p:spPr>
          <a:xfrm>
            <a:off x="4380875" y="1128007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7CDC38-B523-D741-935D-93FF866927FC}"/>
              </a:ext>
            </a:extLst>
          </p:cNvPr>
          <p:cNvSpPr/>
          <p:nvPr/>
        </p:nvSpPr>
        <p:spPr>
          <a:xfrm>
            <a:off x="4380875" y="2129683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40192-4FFD-A629-061B-62CC44C91B3F}"/>
              </a:ext>
            </a:extLst>
          </p:cNvPr>
          <p:cNvSpPr/>
          <p:nvPr/>
        </p:nvSpPr>
        <p:spPr>
          <a:xfrm>
            <a:off x="4497050" y="3275466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 Despite the premium price of fresh Fillet fish, we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opt for Whole fresh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 due to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limitations in our filleting machinery's capacity</a:t>
            </a:r>
            <a:endParaRPr lang="en-US" sz="1050" b="1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B6C5B2-9FAF-73FF-99D8-7F43143DE1BE}"/>
              </a:ext>
            </a:extLst>
          </p:cNvPr>
          <p:cNvSpPr/>
          <p:nvPr/>
        </p:nvSpPr>
        <p:spPr>
          <a:xfrm>
            <a:off x="4380875" y="3159291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506CD6-DBDB-9CCA-6A86-5471C2BAF02C}"/>
              </a:ext>
            </a:extLst>
          </p:cNvPr>
          <p:cNvSpPr/>
          <p:nvPr/>
        </p:nvSpPr>
        <p:spPr>
          <a:xfrm>
            <a:off x="6280879" y="4438924"/>
            <a:ext cx="2608290" cy="45922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ammetto One" panose="020B0604020202020204" charset="0"/>
              </a:rPr>
              <a:t>Profit: $496,905</a:t>
            </a:r>
          </a:p>
        </p:txBody>
      </p:sp>
    </p:spTree>
    <p:extLst>
      <p:ext uri="{BB962C8B-B14F-4D97-AF65-F5344CB8AC3E}">
        <p14:creationId xmlns:p14="http://schemas.microsoft.com/office/powerpoint/2010/main" val="43538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8FC299A-BA25-544E-5581-74D5FD424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5410" y="1841347"/>
            <a:ext cx="5245315" cy="1862100"/>
          </a:xfrm>
        </p:spPr>
        <p:txBody>
          <a:bodyPr/>
          <a:lstStyle/>
          <a:p>
            <a:r>
              <a:rPr lang="en-US">
                <a:latin typeface="Abadi" panose="020B0604020104020204" pitchFamily="34" charset="0"/>
              </a:rPr>
              <a:t>What opportunities for</a:t>
            </a:r>
          </a:p>
          <a:p>
            <a:r>
              <a:rPr lang="en-US">
                <a:latin typeface="Abadi" panose="020B0604020104020204" pitchFamily="34" charset="0"/>
              </a:rPr>
              <a:t>improvement are</a:t>
            </a:r>
          </a:p>
          <a:p>
            <a:r>
              <a:rPr lang="en-US">
                <a:latin typeface="Abadi" panose="020B0604020104020204" pitchFamily="34" charset="0"/>
              </a:rPr>
              <a:t>most lucrative?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4F56A-BD6E-4375-3B06-74241AC84A6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/>
              <a:t>Task 2</a:t>
            </a:r>
          </a:p>
        </p:txBody>
      </p:sp>
      <p:pic>
        <p:nvPicPr>
          <p:cNvPr id="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3D12A92-4F81-259D-E67D-EA4850C2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 flipH="1">
            <a:off x="8093873" y="3347739"/>
            <a:ext cx="867011" cy="7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0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B974275A-9176-823F-8FB2-B77523145AC7}"/>
              </a:ext>
            </a:extLst>
          </p:cNvPr>
          <p:cNvSpPr txBox="1">
            <a:spLocks/>
          </p:cNvSpPr>
          <p:nvPr/>
        </p:nvSpPr>
        <p:spPr>
          <a:xfrm>
            <a:off x="1041083" y="344628"/>
            <a:ext cx="7228827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How can we improve </a:t>
            </a:r>
            <a:r>
              <a:rPr lang="en-US" sz="1400"/>
              <a:t>(1/3)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1720E-A878-1118-0772-F51C88596E43}"/>
              </a:ext>
            </a:extLst>
          </p:cNvPr>
          <p:cNvSpPr txBox="1"/>
          <p:nvPr/>
        </p:nvSpPr>
        <p:spPr>
          <a:xfrm>
            <a:off x="172387" y="1032934"/>
            <a:ext cx="87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</a:rPr>
              <a:t>Identify weakness </a:t>
            </a:r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Work on it </a:t>
            </a:r>
            <a:r>
              <a:rPr lang="en-US" sz="1800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i.e.,</a:t>
            </a:r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</a:t>
            </a:r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</a:rPr>
              <a:t>Identify limiting constraints </a:t>
            </a:r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Increase capacity</a:t>
            </a:r>
            <a:endParaRPr lang="en-US" sz="1800" b="1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DDAF4A-7A14-0F96-5B4A-E494A38F69C3}"/>
              </a:ext>
            </a:extLst>
          </p:cNvPr>
          <p:cNvGrpSpPr/>
          <p:nvPr/>
        </p:nvGrpSpPr>
        <p:grpSpPr>
          <a:xfrm>
            <a:off x="613545" y="1497540"/>
            <a:ext cx="6319405" cy="1074210"/>
            <a:chOff x="530049" y="1423156"/>
            <a:chExt cx="5573897" cy="1074210"/>
          </a:xfrm>
        </p:grpSpPr>
        <p:sp>
          <p:nvSpPr>
            <p:cNvPr id="21" name="Rectangle: Single Corner Rounded 20">
              <a:extLst>
                <a:ext uri="{FF2B5EF4-FFF2-40B4-BE49-F238E27FC236}">
                  <a16:creationId xmlns:a16="http://schemas.microsoft.com/office/drawing/2014/main" id="{0BEF916A-7DE5-A99D-CAC5-DEC6D3056F4F}"/>
                </a:ext>
              </a:extLst>
            </p:cNvPr>
            <p:cNvSpPr/>
            <p:nvPr/>
          </p:nvSpPr>
          <p:spPr>
            <a:xfrm>
              <a:off x="697044" y="1701383"/>
              <a:ext cx="5406902" cy="79598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Currently using two out of four available freezers.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Full use doubles capacity, enabling freezing of 39,730 fish versus the previous 22,100.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Increased freezing capacity allows for higher-margin sales of additional frozen fish.</a:t>
              </a:r>
            </a:p>
          </p:txBody>
        </p:sp>
        <p:sp>
          <p:nvSpPr>
            <p:cNvPr id="24" name="Rectangle: Single Corner Rounded 23">
              <a:extLst>
                <a:ext uri="{FF2B5EF4-FFF2-40B4-BE49-F238E27FC236}">
                  <a16:creationId xmlns:a16="http://schemas.microsoft.com/office/drawing/2014/main" id="{E2D892BE-55E9-FA70-63E6-FF336F14ED8D}"/>
                </a:ext>
              </a:extLst>
            </p:cNvPr>
            <p:cNvSpPr/>
            <p:nvPr/>
          </p:nvSpPr>
          <p:spPr>
            <a:xfrm>
              <a:off x="697042" y="1438148"/>
              <a:ext cx="2833994" cy="26323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b="1">
                  <a:solidFill>
                    <a:schemeClr val="tx1"/>
                  </a:solidFill>
                  <a:latin typeface="Abadi" panose="020B0604020104020204" pitchFamily="34" charset="0"/>
                </a:rPr>
                <a:t>Increase Freezing Capacity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D47146-3B1E-BC38-1068-A8C6D0EC481F}"/>
                </a:ext>
              </a:extLst>
            </p:cNvPr>
            <p:cNvSpPr/>
            <p:nvPr/>
          </p:nvSpPr>
          <p:spPr>
            <a:xfrm>
              <a:off x="530049" y="1423156"/>
              <a:ext cx="333985" cy="333985"/>
            </a:xfrm>
            <a:prstGeom prst="ellipse">
              <a:avLst/>
            </a:prstGeom>
            <a:solidFill>
              <a:srgbClr val="2436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ammetto One" panose="020B0604020202020204" charset="0"/>
                </a:rPr>
                <a:t>1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F84AEE-A0D0-95F1-05AB-90F56E68F2AA}"/>
              </a:ext>
            </a:extLst>
          </p:cNvPr>
          <p:cNvGrpSpPr/>
          <p:nvPr/>
        </p:nvGrpSpPr>
        <p:grpSpPr>
          <a:xfrm>
            <a:off x="967954" y="2819705"/>
            <a:ext cx="1285749" cy="1548985"/>
            <a:chOff x="582591" y="2637851"/>
            <a:chExt cx="1700726" cy="2048922"/>
          </a:xfrm>
        </p:grpSpPr>
        <p:pic>
          <p:nvPicPr>
            <p:cNvPr id="5126" name="Picture 6" descr="Refrigerator - Free electronics icons">
              <a:extLst>
                <a:ext uri="{FF2B5EF4-FFF2-40B4-BE49-F238E27FC236}">
                  <a16:creationId xmlns:a16="http://schemas.microsoft.com/office/drawing/2014/main" id="{B47CB0AC-B75C-A1EA-B3E4-1CB500B46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74" y="2750694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Refrigerator - Free electronics icons">
              <a:extLst>
                <a:ext uri="{FF2B5EF4-FFF2-40B4-BE49-F238E27FC236}">
                  <a16:creationId xmlns:a16="http://schemas.microsoft.com/office/drawing/2014/main" id="{4BD42BEA-8473-14C1-A0CA-55AFD34D1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99" y="2750694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Refrigerator - Free electronics icons">
              <a:extLst>
                <a:ext uri="{FF2B5EF4-FFF2-40B4-BE49-F238E27FC236}">
                  <a16:creationId xmlns:a16="http://schemas.microsoft.com/office/drawing/2014/main" id="{637AB653-B44D-189F-A2D8-A15ABB740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74" y="3773286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Refrigerator - Free electronics icons">
              <a:extLst>
                <a:ext uri="{FF2B5EF4-FFF2-40B4-BE49-F238E27FC236}">
                  <a16:creationId xmlns:a16="http://schemas.microsoft.com/office/drawing/2014/main" id="{61877478-B61B-5CFE-76D5-A14864186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99" y="3775155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Graphic 46" descr="Badge Tick1 with solid fill">
              <a:extLst>
                <a:ext uri="{FF2B5EF4-FFF2-40B4-BE49-F238E27FC236}">
                  <a16:creationId xmlns:a16="http://schemas.microsoft.com/office/drawing/2014/main" id="{BB7725C0-EF9F-AFDE-88D2-88311671C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69016" y="2637851"/>
              <a:ext cx="328847" cy="328847"/>
            </a:xfrm>
            <a:prstGeom prst="rect">
              <a:avLst/>
            </a:prstGeom>
          </p:spPr>
        </p:pic>
        <p:pic>
          <p:nvPicPr>
            <p:cNvPr id="49" name="Graphic 48" descr="Warning with solid fill">
              <a:extLst>
                <a:ext uri="{FF2B5EF4-FFF2-40B4-BE49-F238E27FC236}">
                  <a16:creationId xmlns:a16="http://schemas.microsoft.com/office/drawing/2014/main" id="{6D85276C-0C08-818E-3134-73B0D737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71699" y="3662312"/>
              <a:ext cx="328847" cy="328847"/>
            </a:xfrm>
            <a:prstGeom prst="rect">
              <a:avLst/>
            </a:prstGeom>
          </p:spPr>
        </p:pic>
        <p:pic>
          <p:nvPicPr>
            <p:cNvPr id="52" name="Graphic 51" descr="Warning with solid fill">
              <a:extLst>
                <a:ext uri="{FF2B5EF4-FFF2-40B4-BE49-F238E27FC236}">
                  <a16:creationId xmlns:a16="http://schemas.microsoft.com/office/drawing/2014/main" id="{8AEF2578-90CB-155A-CD30-0ABC255C6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8009" y="3662312"/>
              <a:ext cx="328847" cy="328847"/>
            </a:xfrm>
            <a:prstGeom prst="rect">
              <a:avLst/>
            </a:prstGeom>
          </p:spPr>
        </p:pic>
        <p:pic>
          <p:nvPicPr>
            <p:cNvPr id="53" name="Graphic 52" descr="Badge Tick1 with solid fill">
              <a:extLst>
                <a:ext uri="{FF2B5EF4-FFF2-40B4-BE49-F238E27FC236}">
                  <a16:creationId xmlns:a16="http://schemas.microsoft.com/office/drawing/2014/main" id="{68DDBC83-DCD0-F98E-49B4-00B14BA2A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2591" y="2637851"/>
              <a:ext cx="328847" cy="328847"/>
            </a:xfrm>
            <a:prstGeom prst="rect">
              <a:avLst/>
            </a:prstGeom>
          </p:spPr>
        </p:pic>
      </p:grp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F3B96CD8-DE1A-19E6-1586-2963593E6128}"/>
              </a:ext>
            </a:extLst>
          </p:cNvPr>
          <p:cNvSpPr/>
          <p:nvPr/>
        </p:nvSpPr>
        <p:spPr>
          <a:xfrm rot="5400000">
            <a:off x="1910445" y="3520184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43E2EB-C585-40C9-6909-A8C159BAB47D}"/>
              </a:ext>
            </a:extLst>
          </p:cNvPr>
          <p:cNvGrpSpPr/>
          <p:nvPr/>
        </p:nvGrpSpPr>
        <p:grpSpPr>
          <a:xfrm>
            <a:off x="2705118" y="2802274"/>
            <a:ext cx="1307633" cy="1575349"/>
            <a:chOff x="582591" y="2637851"/>
            <a:chExt cx="1700726" cy="2048922"/>
          </a:xfrm>
        </p:grpSpPr>
        <p:pic>
          <p:nvPicPr>
            <p:cNvPr id="57" name="Picture 6" descr="Refrigerator - Free electronics icons">
              <a:extLst>
                <a:ext uri="{FF2B5EF4-FFF2-40B4-BE49-F238E27FC236}">
                  <a16:creationId xmlns:a16="http://schemas.microsoft.com/office/drawing/2014/main" id="{45CF1F12-53A9-FF80-E529-1DB6959EA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74" y="2750694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Refrigerator - Free electronics icons">
              <a:extLst>
                <a:ext uri="{FF2B5EF4-FFF2-40B4-BE49-F238E27FC236}">
                  <a16:creationId xmlns:a16="http://schemas.microsoft.com/office/drawing/2014/main" id="{C382D9AE-83A0-8DA3-238B-F147F642A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99" y="2750694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6" descr="Refrigerator - Free electronics icons">
              <a:extLst>
                <a:ext uri="{FF2B5EF4-FFF2-40B4-BE49-F238E27FC236}">
                  <a16:creationId xmlns:a16="http://schemas.microsoft.com/office/drawing/2014/main" id="{D7C149B9-BE0C-ECC2-A528-771B5E35C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74" y="3773286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6" descr="Refrigerator - Free electronics icons">
              <a:extLst>
                <a:ext uri="{FF2B5EF4-FFF2-40B4-BE49-F238E27FC236}">
                  <a16:creationId xmlns:a16="http://schemas.microsoft.com/office/drawing/2014/main" id="{B5E78853-5A52-5390-6153-0E9A8C4B2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99" y="3775155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 descr="Badge Tick1 with solid fill">
              <a:extLst>
                <a:ext uri="{FF2B5EF4-FFF2-40B4-BE49-F238E27FC236}">
                  <a16:creationId xmlns:a16="http://schemas.microsoft.com/office/drawing/2014/main" id="{5B16A923-60D8-D5F0-29AF-8ED47D484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69016" y="2637851"/>
              <a:ext cx="328847" cy="328847"/>
            </a:xfrm>
            <a:prstGeom prst="rect">
              <a:avLst/>
            </a:prstGeom>
          </p:spPr>
        </p:pic>
        <p:pic>
          <p:nvPicPr>
            <p:cNvPr id="5120" name="Graphic 5119" descr="Badge Tick1 with solid fill">
              <a:extLst>
                <a:ext uri="{FF2B5EF4-FFF2-40B4-BE49-F238E27FC236}">
                  <a16:creationId xmlns:a16="http://schemas.microsoft.com/office/drawing/2014/main" id="{E831886B-B7A7-DF09-7346-B3AF57AE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2591" y="2637851"/>
              <a:ext cx="328847" cy="328847"/>
            </a:xfrm>
            <a:prstGeom prst="rect">
              <a:avLst/>
            </a:prstGeom>
          </p:spPr>
        </p:pic>
        <p:pic>
          <p:nvPicPr>
            <p:cNvPr id="5121" name="Graphic 5120" descr="Badge Tick1 with solid fill">
              <a:extLst>
                <a:ext uri="{FF2B5EF4-FFF2-40B4-BE49-F238E27FC236}">
                  <a16:creationId xmlns:a16="http://schemas.microsoft.com/office/drawing/2014/main" id="{5293A7DA-7A6A-40A2-9AF3-F8E21F586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69016" y="3665567"/>
              <a:ext cx="328847" cy="328847"/>
            </a:xfrm>
            <a:prstGeom prst="rect">
              <a:avLst/>
            </a:prstGeom>
          </p:spPr>
        </p:pic>
        <p:pic>
          <p:nvPicPr>
            <p:cNvPr id="5123" name="Graphic 5122" descr="Badge Tick1 with solid fill">
              <a:extLst>
                <a:ext uri="{FF2B5EF4-FFF2-40B4-BE49-F238E27FC236}">
                  <a16:creationId xmlns:a16="http://schemas.microsoft.com/office/drawing/2014/main" id="{855A9729-E28A-53BE-428A-93524A59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2591" y="3665567"/>
              <a:ext cx="328847" cy="328847"/>
            </a:xfrm>
            <a:prstGeom prst="rect">
              <a:avLst/>
            </a:prstGeom>
          </p:spPr>
        </p:pic>
      </p:grpSp>
      <p:sp>
        <p:nvSpPr>
          <p:cNvPr id="5125" name="Rectangle: Rounded Corners 5124">
            <a:extLst>
              <a:ext uri="{FF2B5EF4-FFF2-40B4-BE49-F238E27FC236}">
                <a16:creationId xmlns:a16="http://schemas.microsoft.com/office/drawing/2014/main" id="{EDDB4F35-456C-C120-11AA-AD8BD0716F67}"/>
              </a:ext>
            </a:extLst>
          </p:cNvPr>
          <p:cNvSpPr/>
          <p:nvPr/>
        </p:nvSpPr>
        <p:spPr>
          <a:xfrm>
            <a:off x="5321510" y="2802274"/>
            <a:ext cx="2608290" cy="459220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ammetto One" panose="020B0604020202020204" charset="0"/>
              </a:rPr>
              <a:t>Profit: $496,905</a:t>
            </a:r>
          </a:p>
        </p:txBody>
      </p:sp>
      <p:sp>
        <p:nvSpPr>
          <p:cNvPr id="5127" name="Isosceles Triangle 5126">
            <a:extLst>
              <a:ext uri="{FF2B5EF4-FFF2-40B4-BE49-F238E27FC236}">
                <a16:creationId xmlns:a16="http://schemas.microsoft.com/office/drawing/2014/main" id="{3AB69685-743E-4088-0195-F9DEA2685321}"/>
              </a:ext>
            </a:extLst>
          </p:cNvPr>
          <p:cNvSpPr/>
          <p:nvPr/>
        </p:nvSpPr>
        <p:spPr>
          <a:xfrm rot="10800000">
            <a:off x="6074766" y="3402077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8" name="Rectangle: Rounded Corners 5127">
            <a:extLst>
              <a:ext uri="{FF2B5EF4-FFF2-40B4-BE49-F238E27FC236}">
                <a16:creationId xmlns:a16="http://schemas.microsoft.com/office/drawing/2014/main" id="{D87BEB1D-560E-ACC0-AC9E-AB0932BCCA28}"/>
              </a:ext>
            </a:extLst>
          </p:cNvPr>
          <p:cNvSpPr/>
          <p:nvPr/>
        </p:nvSpPr>
        <p:spPr>
          <a:xfrm>
            <a:off x="4879300" y="3722542"/>
            <a:ext cx="3505078" cy="617110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ammetto One" panose="020B0604020202020204" charset="0"/>
              </a:rPr>
              <a:t>Profit: $519,230</a:t>
            </a:r>
          </a:p>
        </p:txBody>
      </p:sp>
    </p:spTree>
    <p:extLst>
      <p:ext uri="{BB962C8B-B14F-4D97-AF65-F5344CB8AC3E}">
        <p14:creationId xmlns:p14="http://schemas.microsoft.com/office/powerpoint/2010/main" val="2865820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B974275A-9176-823F-8FB2-B77523145AC7}"/>
              </a:ext>
            </a:extLst>
          </p:cNvPr>
          <p:cNvSpPr txBox="1">
            <a:spLocks/>
          </p:cNvSpPr>
          <p:nvPr/>
        </p:nvSpPr>
        <p:spPr>
          <a:xfrm>
            <a:off x="1041083" y="344628"/>
            <a:ext cx="7228827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How can we improve </a:t>
            </a:r>
            <a:r>
              <a:rPr lang="en-US" sz="1400"/>
              <a:t>(2/3)</a:t>
            </a:r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DDAF4A-7A14-0F96-5B4A-E494A38F69C3}"/>
              </a:ext>
            </a:extLst>
          </p:cNvPr>
          <p:cNvGrpSpPr/>
          <p:nvPr/>
        </p:nvGrpSpPr>
        <p:grpSpPr>
          <a:xfrm>
            <a:off x="613545" y="1497540"/>
            <a:ext cx="7263786" cy="1074210"/>
            <a:chOff x="530049" y="1423156"/>
            <a:chExt cx="6406868" cy="1074210"/>
          </a:xfrm>
        </p:grpSpPr>
        <p:sp>
          <p:nvSpPr>
            <p:cNvPr id="21" name="Rectangle: Single Corner Rounded 20">
              <a:extLst>
                <a:ext uri="{FF2B5EF4-FFF2-40B4-BE49-F238E27FC236}">
                  <a16:creationId xmlns:a16="http://schemas.microsoft.com/office/drawing/2014/main" id="{0BEF916A-7DE5-A99D-CAC5-DEC6D3056F4F}"/>
                </a:ext>
              </a:extLst>
            </p:cNvPr>
            <p:cNvSpPr/>
            <p:nvPr/>
          </p:nvSpPr>
          <p:spPr>
            <a:xfrm>
              <a:off x="697044" y="1701383"/>
              <a:ext cx="6239873" cy="79598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Profits capped by the plant's current filleting capacity, processing 28,800 fish daily.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Increasing filleting rate from 15 to 18 fish per minute raises profits till portioning is maxed out.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Adding a third filleting machine can achieve this profit peak; more machines won't increase gains.</a:t>
              </a:r>
            </a:p>
          </p:txBody>
        </p:sp>
        <p:sp>
          <p:nvSpPr>
            <p:cNvPr id="24" name="Rectangle: Single Corner Rounded 23">
              <a:extLst>
                <a:ext uri="{FF2B5EF4-FFF2-40B4-BE49-F238E27FC236}">
                  <a16:creationId xmlns:a16="http://schemas.microsoft.com/office/drawing/2014/main" id="{E2D892BE-55E9-FA70-63E6-FF336F14ED8D}"/>
                </a:ext>
              </a:extLst>
            </p:cNvPr>
            <p:cNvSpPr/>
            <p:nvPr/>
          </p:nvSpPr>
          <p:spPr>
            <a:xfrm>
              <a:off x="697042" y="1438148"/>
              <a:ext cx="2833994" cy="26323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b="1">
                  <a:solidFill>
                    <a:schemeClr val="tx1"/>
                  </a:solidFill>
                  <a:latin typeface="Abadi" panose="020B0604020104020204" pitchFamily="34" charset="0"/>
                </a:rPr>
                <a:t>Increase Fileting Capacity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D47146-3B1E-BC38-1068-A8C6D0EC481F}"/>
                </a:ext>
              </a:extLst>
            </p:cNvPr>
            <p:cNvSpPr/>
            <p:nvPr/>
          </p:nvSpPr>
          <p:spPr>
            <a:xfrm>
              <a:off x="530049" y="1423156"/>
              <a:ext cx="333985" cy="333985"/>
            </a:xfrm>
            <a:prstGeom prst="ellipse">
              <a:avLst/>
            </a:prstGeom>
            <a:solidFill>
              <a:srgbClr val="2436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ammetto One" panose="020B0604020202020204" charset="0"/>
                </a:rPr>
                <a:t>2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3B96CD8-DE1A-19E6-1586-2963593E6128}"/>
              </a:ext>
            </a:extLst>
          </p:cNvPr>
          <p:cNvSpPr/>
          <p:nvPr/>
        </p:nvSpPr>
        <p:spPr>
          <a:xfrm>
            <a:off x="920396" y="2848652"/>
            <a:ext cx="3291840" cy="19202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: Rounded Corners 5124">
            <a:extLst>
              <a:ext uri="{FF2B5EF4-FFF2-40B4-BE49-F238E27FC236}">
                <a16:creationId xmlns:a16="http://schemas.microsoft.com/office/drawing/2014/main" id="{EDDB4F35-456C-C120-11AA-AD8BD0716F67}"/>
              </a:ext>
            </a:extLst>
          </p:cNvPr>
          <p:cNvSpPr/>
          <p:nvPr/>
        </p:nvSpPr>
        <p:spPr>
          <a:xfrm>
            <a:off x="5591333" y="2656916"/>
            <a:ext cx="2068641" cy="278205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Rammetto One" panose="020B0604020202020204" charset="0"/>
              </a:rPr>
              <a:t>Profit: $496,905</a:t>
            </a:r>
          </a:p>
        </p:txBody>
      </p:sp>
      <p:sp>
        <p:nvSpPr>
          <p:cNvPr id="5127" name="Isosceles Triangle 5126">
            <a:extLst>
              <a:ext uri="{FF2B5EF4-FFF2-40B4-BE49-F238E27FC236}">
                <a16:creationId xmlns:a16="http://schemas.microsoft.com/office/drawing/2014/main" id="{3AB69685-743E-4088-0195-F9DEA2685321}"/>
              </a:ext>
            </a:extLst>
          </p:cNvPr>
          <p:cNvSpPr/>
          <p:nvPr/>
        </p:nvSpPr>
        <p:spPr>
          <a:xfrm rot="10800000">
            <a:off x="6074764" y="3020287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8" name="Rectangle: Rounded Corners 5127">
            <a:extLst>
              <a:ext uri="{FF2B5EF4-FFF2-40B4-BE49-F238E27FC236}">
                <a16:creationId xmlns:a16="http://schemas.microsoft.com/office/drawing/2014/main" id="{D87BEB1D-560E-ACC0-AC9E-AB0932BCCA28}"/>
              </a:ext>
            </a:extLst>
          </p:cNvPr>
          <p:cNvSpPr/>
          <p:nvPr/>
        </p:nvSpPr>
        <p:spPr>
          <a:xfrm>
            <a:off x="5229129" y="3285335"/>
            <a:ext cx="2793045" cy="419724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ammetto One" panose="020B0604020202020204" charset="0"/>
              </a:rPr>
              <a:t>Profit: $501,222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D56C2-B508-9B86-062C-05DFE627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72" y="2738791"/>
            <a:ext cx="3291840" cy="1916062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C8AA3C8-9323-554B-3640-0BF3A200249A}"/>
              </a:ext>
            </a:extLst>
          </p:cNvPr>
          <p:cNvSpPr/>
          <p:nvPr/>
        </p:nvSpPr>
        <p:spPr>
          <a:xfrm rot="10800000">
            <a:off x="6074764" y="3790225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FCE030-8CC0-4D0D-1CD4-4B7F097CABD4}"/>
              </a:ext>
            </a:extLst>
          </p:cNvPr>
          <p:cNvSpPr/>
          <p:nvPr/>
        </p:nvSpPr>
        <p:spPr>
          <a:xfrm>
            <a:off x="5031727" y="4050267"/>
            <a:ext cx="3187848" cy="419724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ammetto One" panose="020B0604020202020204" charset="0"/>
              </a:rPr>
              <a:t>Profit: $523,680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8C151-CA4D-C157-7C6E-8F0771E3C239}"/>
              </a:ext>
            </a:extLst>
          </p:cNvPr>
          <p:cNvSpPr txBox="1"/>
          <p:nvPr/>
        </p:nvSpPr>
        <p:spPr>
          <a:xfrm>
            <a:off x="6190938" y="4469991"/>
            <a:ext cx="202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>
                <a:latin typeface="Abadi" panose="020B0604020104020204" pitchFamily="34" charset="0"/>
              </a:rPr>
              <a:t>If four freezers are utilized</a:t>
            </a:r>
          </a:p>
        </p:txBody>
      </p:sp>
    </p:spTree>
    <p:extLst>
      <p:ext uri="{BB962C8B-B14F-4D97-AF65-F5344CB8AC3E}">
        <p14:creationId xmlns:p14="http://schemas.microsoft.com/office/powerpoint/2010/main" val="3428545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B974275A-9176-823F-8FB2-B77523145AC7}"/>
              </a:ext>
            </a:extLst>
          </p:cNvPr>
          <p:cNvSpPr txBox="1">
            <a:spLocks/>
          </p:cNvSpPr>
          <p:nvPr/>
        </p:nvSpPr>
        <p:spPr>
          <a:xfrm>
            <a:off x="1041083" y="344628"/>
            <a:ext cx="7228827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How can we improve </a:t>
            </a:r>
            <a:r>
              <a:rPr lang="en-US" sz="1400"/>
              <a:t>(3/3)</a:t>
            </a:r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DDAF4A-7A14-0F96-5B4A-E494A38F69C3}"/>
              </a:ext>
            </a:extLst>
          </p:cNvPr>
          <p:cNvGrpSpPr/>
          <p:nvPr/>
        </p:nvGrpSpPr>
        <p:grpSpPr>
          <a:xfrm>
            <a:off x="613546" y="1497540"/>
            <a:ext cx="7263784" cy="1074210"/>
            <a:chOff x="530049" y="1423156"/>
            <a:chExt cx="6406868" cy="1074210"/>
          </a:xfrm>
        </p:grpSpPr>
        <p:sp>
          <p:nvSpPr>
            <p:cNvPr id="21" name="Rectangle: Single Corner Rounded 20">
              <a:extLst>
                <a:ext uri="{FF2B5EF4-FFF2-40B4-BE49-F238E27FC236}">
                  <a16:creationId xmlns:a16="http://schemas.microsoft.com/office/drawing/2014/main" id="{0BEF916A-7DE5-A99D-CAC5-DEC6D3056F4F}"/>
                </a:ext>
              </a:extLst>
            </p:cNvPr>
            <p:cNvSpPr/>
            <p:nvPr/>
          </p:nvSpPr>
          <p:spPr>
            <a:xfrm>
              <a:off x="697044" y="1701383"/>
              <a:ext cx="6239873" cy="79598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Portioning machine has capacity of 22,400 units and additional machine would ease the constraint.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Additional machine could push profits up since portions have higher profit margin.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Optimizing freezers plus removing fileting and portioning constraints could get higher profits still.</a:t>
              </a:r>
            </a:p>
          </p:txBody>
        </p:sp>
        <p:sp>
          <p:nvSpPr>
            <p:cNvPr id="24" name="Rectangle: Single Corner Rounded 23">
              <a:extLst>
                <a:ext uri="{FF2B5EF4-FFF2-40B4-BE49-F238E27FC236}">
                  <a16:creationId xmlns:a16="http://schemas.microsoft.com/office/drawing/2014/main" id="{E2D892BE-55E9-FA70-63E6-FF336F14ED8D}"/>
                </a:ext>
              </a:extLst>
            </p:cNvPr>
            <p:cNvSpPr/>
            <p:nvPr/>
          </p:nvSpPr>
          <p:spPr>
            <a:xfrm>
              <a:off x="697042" y="1438148"/>
              <a:ext cx="2833994" cy="26323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b="1">
                  <a:solidFill>
                    <a:schemeClr val="tx1"/>
                  </a:solidFill>
                  <a:latin typeface="Abadi" panose="020B0604020104020204" pitchFamily="34" charset="0"/>
                </a:rPr>
                <a:t>Increase Portioning Capacity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D47146-3B1E-BC38-1068-A8C6D0EC481F}"/>
                </a:ext>
              </a:extLst>
            </p:cNvPr>
            <p:cNvSpPr/>
            <p:nvPr/>
          </p:nvSpPr>
          <p:spPr>
            <a:xfrm>
              <a:off x="530049" y="1423156"/>
              <a:ext cx="333985" cy="333985"/>
            </a:xfrm>
            <a:prstGeom prst="ellipse">
              <a:avLst/>
            </a:prstGeom>
            <a:solidFill>
              <a:srgbClr val="2436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ammetto One" panose="020B0604020202020204" charset="0"/>
                </a:rPr>
                <a:t>3</a:t>
              </a:r>
            </a:p>
          </p:txBody>
        </p:sp>
      </p:grpSp>
      <p:sp>
        <p:nvSpPr>
          <p:cNvPr id="5125" name="Rectangle: Rounded Corners 5124">
            <a:extLst>
              <a:ext uri="{FF2B5EF4-FFF2-40B4-BE49-F238E27FC236}">
                <a16:creationId xmlns:a16="http://schemas.microsoft.com/office/drawing/2014/main" id="{EDDB4F35-456C-C120-11AA-AD8BD0716F67}"/>
              </a:ext>
            </a:extLst>
          </p:cNvPr>
          <p:cNvSpPr/>
          <p:nvPr/>
        </p:nvSpPr>
        <p:spPr>
          <a:xfrm>
            <a:off x="5591333" y="2656916"/>
            <a:ext cx="2068641" cy="278205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Rammetto One" panose="020B0604020202020204" charset="0"/>
              </a:rPr>
              <a:t>Profit: $496,905</a:t>
            </a:r>
          </a:p>
        </p:txBody>
      </p:sp>
      <p:sp>
        <p:nvSpPr>
          <p:cNvPr id="5127" name="Isosceles Triangle 5126">
            <a:extLst>
              <a:ext uri="{FF2B5EF4-FFF2-40B4-BE49-F238E27FC236}">
                <a16:creationId xmlns:a16="http://schemas.microsoft.com/office/drawing/2014/main" id="{3AB69685-743E-4088-0195-F9DEA2685321}"/>
              </a:ext>
            </a:extLst>
          </p:cNvPr>
          <p:cNvSpPr/>
          <p:nvPr/>
        </p:nvSpPr>
        <p:spPr>
          <a:xfrm rot="10800000">
            <a:off x="6074764" y="3020287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8" name="Rectangle: Rounded Corners 5127">
            <a:extLst>
              <a:ext uri="{FF2B5EF4-FFF2-40B4-BE49-F238E27FC236}">
                <a16:creationId xmlns:a16="http://schemas.microsoft.com/office/drawing/2014/main" id="{D87BEB1D-560E-ACC0-AC9E-AB0932BCCA28}"/>
              </a:ext>
            </a:extLst>
          </p:cNvPr>
          <p:cNvSpPr/>
          <p:nvPr/>
        </p:nvSpPr>
        <p:spPr>
          <a:xfrm>
            <a:off x="5229129" y="3285335"/>
            <a:ext cx="2793045" cy="419724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ammetto One" panose="020B0604020202020204" charset="0"/>
              </a:rPr>
              <a:t>Profit: $525,795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C8AA3C8-9323-554B-3640-0BF3A200249A}"/>
              </a:ext>
            </a:extLst>
          </p:cNvPr>
          <p:cNvSpPr/>
          <p:nvPr/>
        </p:nvSpPr>
        <p:spPr>
          <a:xfrm rot="10800000">
            <a:off x="6074764" y="3790225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FCE030-8CC0-4D0D-1CD4-4B7F097CABD4}"/>
              </a:ext>
            </a:extLst>
          </p:cNvPr>
          <p:cNvSpPr/>
          <p:nvPr/>
        </p:nvSpPr>
        <p:spPr>
          <a:xfrm>
            <a:off x="5031727" y="4050267"/>
            <a:ext cx="3187848" cy="419724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ammetto One" panose="020B0604020202020204" charset="0"/>
              </a:rPr>
              <a:t>Profit: $547,070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8C151-CA4D-C157-7C6E-8F0771E3C239}"/>
              </a:ext>
            </a:extLst>
          </p:cNvPr>
          <p:cNvSpPr txBox="1"/>
          <p:nvPr/>
        </p:nvSpPr>
        <p:spPr>
          <a:xfrm>
            <a:off x="6190938" y="4469991"/>
            <a:ext cx="202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>
                <a:latin typeface="Abadi" panose="020B0604020104020204" pitchFamily="34" charset="0"/>
              </a:rPr>
              <a:t>If four freezers are utilized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BB7DAA-3895-BEC6-4DA4-C2F8F0EA74DF}"/>
              </a:ext>
            </a:extLst>
          </p:cNvPr>
          <p:cNvGrpSpPr/>
          <p:nvPr/>
        </p:nvGrpSpPr>
        <p:grpSpPr>
          <a:xfrm>
            <a:off x="1121826" y="2879389"/>
            <a:ext cx="1976162" cy="1778002"/>
            <a:chOff x="802874" y="2871186"/>
            <a:chExt cx="1976162" cy="1778002"/>
          </a:xfrm>
        </p:grpSpPr>
        <p:pic>
          <p:nvPicPr>
            <p:cNvPr id="9220" name="Picture 4" descr="Factory machine - Free industry icons">
              <a:extLst>
                <a:ext uri="{FF2B5EF4-FFF2-40B4-BE49-F238E27FC236}">
                  <a16:creationId xmlns:a16="http://schemas.microsoft.com/office/drawing/2014/main" id="{370660A0-822A-5506-5E5E-CB82D6BB1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74" y="3390546"/>
              <a:ext cx="739283" cy="73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Factory machine - Free industry icons">
              <a:extLst>
                <a:ext uri="{FF2B5EF4-FFF2-40B4-BE49-F238E27FC236}">
                  <a16:creationId xmlns:a16="http://schemas.microsoft.com/office/drawing/2014/main" id="{05FB3BE1-63EE-59AC-D3BC-3E504F01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753" y="2871186"/>
              <a:ext cx="739283" cy="73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Factory machine - Free industry icons">
              <a:extLst>
                <a:ext uri="{FF2B5EF4-FFF2-40B4-BE49-F238E27FC236}">
                  <a16:creationId xmlns:a16="http://schemas.microsoft.com/office/drawing/2014/main" id="{9A53C179-7A2A-568E-34C0-333A770BE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753" y="3909905"/>
              <a:ext cx="739283" cy="73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95928B9-45CD-3915-7B06-DE0DADD8FAB8}"/>
              </a:ext>
            </a:extLst>
          </p:cNvPr>
          <p:cNvSpPr/>
          <p:nvPr/>
        </p:nvSpPr>
        <p:spPr>
          <a:xfrm rot="5400000">
            <a:off x="1559018" y="3678449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9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1C8B499-5080-DB4D-EDCF-56EF8E99E30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5616" y="1483117"/>
            <a:ext cx="2091000" cy="676531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5FB45BC-7B6C-EDAF-276E-CEBFA27EBB2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157234" y="1483118"/>
            <a:ext cx="2091000" cy="679115"/>
          </a:xfrm>
        </p:spPr>
        <p:txBody>
          <a:bodyPr/>
          <a:lstStyle/>
          <a:p>
            <a:r>
              <a:rPr lang="en-US"/>
              <a:t>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4EBE5-FECE-ABC4-5DAF-6783B29A1049}"/>
              </a:ext>
            </a:extLst>
          </p:cNvPr>
          <p:cNvSpPr txBox="1"/>
          <p:nvPr/>
        </p:nvSpPr>
        <p:spPr>
          <a:xfrm>
            <a:off x="3526500" y="1528994"/>
            <a:ext cx="2091000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900">
                <a:solidFill>
                  <a:schemeClr val="tx1"/>
                </a:solidFill>
                <a:latin typeface="Rammetto One" panose="020B0604020202020204" charset="0"/>
              </a:rPr>
              <a:t>Decision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51F1-D575-7601-078A-2AFE8A64B753}"/>
              </a:ext>
            </a:extLst>
          </p:cNvPr>
          <p:cNvSpPr/>
          <p:nvPr/>
        </p:nvSpPr>
        <p:spPr>
          <a:xfrm>
            <a:off x="895616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Maximize Profit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AF53C-7383-A693-A1BF-ED8DF00CCF13}"/>
              </a:ext>
            </a:extLst>
          </p:cNvPr>
          <p:cNvSpPr/>
          <p:nvPr/>
        </p:nvSpPr>
        <p:spPr>
          <a:xfrm>
            <a:off x="3526425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Quantities of Fish processed as different products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7F0B3-DBAB-D80B-7F93-DC348200D534}"/>
              </a:ext>
            </a:extLst>
          </p:cNvPr>
          <p:cNvSpPr/>
          <p:nvPr/>
        </p:nvSpPr>
        <p:spPr>
          <a:xfrm>
            <a:off x="6157234" y="2174793"/>
            <a:ext cx="2091000" cy="2359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Fileting Capacity x 2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Trimming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Portioning Capacity</a:t>
            </a:r>
          </a:p>
          <a:p>
            <a:pPr algn="ctr"/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Freezer</a:t>
            </a:r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Capacity x 2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Binning Limit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Weight Bound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CEF83A75-D6A9-DEDC-05A0-A9C59143D903}"/>
              </a:ext>
            </a:extLst>
          </p:cNvPr>
          <p:cNvSpPr txBox="1">
            <a:spLocks/>
          </p:cNvSpPr>
          <p:nvPr/>
        </p:nvSpPr>
        <p:spPr>
          <a:xfrm>
            <a:off x="1444881" y="344628"/>
            <a:ext cx="6254239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Model Formulation</a:t>
            </a:r>
          </a:p>
        </p:txBody>
      </p:sp>
    </p:spTree>
    <p:extLst>
      <p:ext uri="{BB962C8B-B14F-4D97-AF65-F5344CB8AC3E}">
        <p14:creationId xmlns:p14="http://schemas.microsoft.com/office/powerpoint/2010/main" val="4185684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00" y="344628"/>
            <a:ext cx="5313300" cy="1123500"/>
          </a:xfrm>
        </p:spPr>
        <p:txBody>
          <a:bodyPr/>
          <a:lstStyle/>
          <a:p>
            <a:r>
              <a:rPr lang="en-US"/>
              <a:t>Production Plan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8BFCB-03C5-BA6B-E4C0-15C442F46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235927"/>
              </p:ext>
            </p:extLst>
          </p:nvPr>
        </p:nvGraphicFramePr>
        <p:xfrm>
          <a:off x="442211" y="884029"/>
          <a:ext cx="3703320" cy="402336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Live Weight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282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2,249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350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5,224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1,855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4,672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6,528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5,574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Totals </a:t>
                      </a: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661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7,739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22,400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5558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6734E7D-EF47-6FFE-68C2-B0ECB9075ABB}"/>
              </a:ext>
            </a:extLst>
          </p:cNvPr>
          <p:cNvSpPr/>
          <p:nvPr/>
        </p:nvSpPr>
        <p:spPr>
          <a:xfrm>
            <a:off x="4497050" y="1244182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 as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Portions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are unchanged since the base plan prioritized it for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higher profit margin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9F993B-5D85-6F1B-0BC5-320966A98D03}"/>
              </a:ext>
            </a:extLst>
          </p:cNvPr>
          <p:cNvSpPr/>
          <p:nvPr/>
        </p:nvSpPr>
        <p:spPr>
          <a:xfrm>
            <a:off x="3555705" y="1244183"/>
            <a:ext cx="589826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F6AB9-0ED5-A16E-6D67-61DD768CCE49}"/>
              </a:ext>
            </a:extLst>
          </p:cNvPr>
          <p:cNvSpPr/>
          <p:nvPr/>
        </p:nvSpPr>
        <p:spPr>
          <a:xfrm>
            <a:off x="4497050" y="2245858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Higher number of fillets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are processed overall due to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increased filleting capacity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 Diving deeper, the fillets are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all processed frozen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due to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eased freezing constraint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AB5602-EB27-50CF-389E-BF9718AE592E}"/>
              </a:ext>
            </a:extLst>
          </p:cNvPr>
          <p:cNvSpPr/>
          <p:nvPr/>
        </p:nvSpPr>
        <p:spPr>
          <a:xfrm>
            <a:off x="1213828" y="1244183"/>
            <a:ext cx="1082052" cy="3653962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0125-1B2C-4078-C6BE-89D0658F0AE8}"/>
              </a:ext>
            </a:extLst>
          </p:cNvPr>
          <p:cNvSpPr/>
          <p:nvPr/>
        </p:nvSpPr>
        <p:spPr>
          <a:xfrm>
            <a:off x="2413723" y="1244183"/>
            <a:ext cx="1082051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72B34C-3044-B30E-EB9E-1DAB5E04FA5F}"/>
              </a:ext>
            </a:extLst>
          </p:cNvPr>
          <p:cNvSpPr/>
          <p:nvPr/>
        </p:nvSpPr>
        <p:spPr>
          <a:xfrm>
            <a:off x="1112574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E5E893-F790-715B-0B8E-899C4E739D0E}"/>
              </a:ext>
            </a:extLst>
          </p:cNvPr>
          <p:cNvSpPr/>
          <p:nvPr/>
        </p:nvSpPr>
        <p:spPr>
          <a:xfrm>
            <a:off x="2323169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98357-617E-6938-F115-262298F311BD}"/>
              </a:ext>
            </a:extLst>
          </p:cNvPr>
          <p:cNvSpPr/>
          <p:nvPr/>
        </p:nvSpPr>
        <p:spPr>
          <a:xfrm>
            <a:off x="3461451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A7B73B-1FF2-84E4-1287-EA3F009034A5}"/>
              </a:ext>
            </a:extLst>
          </p:cNvPr>
          <p:cNvSpPr/>
          <p:nvPr/>
        </p:nvSpPr>
        <p:spPr>
          <a:xfrm>
            <a:off x="4380875" y="1128007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7CDC38-B523-D741-935D-93FF866927FC}"/>
              </a:ext>
            </a:extLst>
          </p:cNvPr>
          <p:cNvSpPr/>
          <p:nvPr/>
        </p:nvSpPr>
        <p:spPr>
          <a:xfrm>
            <a:off x="4380875" y="2129683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40192-4FFD-A629-061B-62CC44C91B3F}"/>
              </a:ext>
            </a:extLst>
          </p:cNvPr>
          <p:cNvSpPr/>
          <p:nvPr/>
        </p:nvSpPr>
        <p:spPr>
          <a:xfrm>
            <a:off x="4497050" y="3275466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 After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exhausting the freezer constraint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, the remaining fish are processed as fresh.</a:t>
            </a:r>
            <a:endParaRPr lang="en-US" sz="1050" b="1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B6C5B2-9FAF-73FF-99D8-7F43143DE1BE}"/>
              </a:ext>
            </a:extLst>
          </p:cNvPr>
          <p:cNvSpPr/>
          <p:nvPr/>
        </p:nvSpPr>
        <p:spPr>
          <a:xfrm>
            <a:off x="4380875" y="3159291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506CD6-DBDB-9CCA-6A86-5471C2BAF02C}"/>
              </a:ext>
            </a:extLst>
          </p:cNvPr>
          <p:cNvSpPr/>
          <p:nvPr/>
        </p:nvSpPr>
        <p:spPr>
          <a:xfrm>
            <a:off x="6280879" y="4438924"/>
            <a:ext cx="2608290" cy="45922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ammetto One" panose="020B0604020202020204" charset="0"/>
              </a:rPr>
              <a:t>Profit: $523,680</a:t>
            </a:r>
          </a:p>
        </p:txBody>
      </p:sp>
    </p:spTree>
    <p:extLst>
      <p:ext uri="{BB962C8B-B14F-4D97-AF65-F5344CB8AC3E}">
        <p14:creationId xmlns:p14="http://schemas.microsoft.com/office/powerpoint/2010/main" val="390010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8FC299A-BA25-544E-5581-74D5FD424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987" y="1841347"/>
            <a:ext cx="4600738" cy="1862100"/>
          </a:xfrm>
        </p:spPr>
        <p:txBody>
          <a:bodyPr/>
          <a:lstStyle/>
          <a:p>
            <a:r>
              <a:rPr lang="en-US"/>
              <a:t>Does the plan make sense? What is the impact of freezer restrictions?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4F56A-BD6E-4375-3B06-74241AC84A6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/>
              <a:t>Task 3</a:t>
            </a:r>
          </a:p>
        </p:txBody>
      </p:sp>
    </p:spTree>
    <p:extLst>
      <p:ext uri="{BB962C8B-B14F-4D97-AF65-F5344CB8AC3E}">
        <p14:creationId xmlns:p14="http://schemas.microsoft.com/office/powerpoint/2010/main" val="89672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00" y="344628"/>
            <a:ext cx="5313300" cy="1123500"/>
          </a:xfrm>
        </p:spPr>
        <p:txBody>
          <a:bodyPr/>
          <a:lstStyle/>
          <a:p>
            <a:r>
              <a:rPr lang="en-US"/>
              <a:t>Let’s sense check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8BFCB-03C5-BA6B-E4C0-15C442F46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352392"/>
              </p:ext>
            </p:extLst>
          </p:nvPr>
        </p:nvGraphicFramePr>
        <p:xfrm>
          <a:off x="593790" y="906378"/>
          <a:ext cx="3383280" cy="402336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Live Weight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1,897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3,677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2,171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4,357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6,528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3,253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2,321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Totals </a:t>
                      </a: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6,697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10,903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5558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6734E7D-EF47-6FFE-68C2-B0ECB9075ABB}"/>
              </a:ext>
            </a:extLst>
          </p:cNvPr>
          <p:cNvSpPr/>
          <p:nvPr/>
        </p:nvSpPr>
        <p:spPr>
          <a:xfrm>
            <a:off x="4497050" y="1244182"/>
            <a:ext cx="4204640" cy="899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All Fish Processed?</a:t>
            </a:r>
          </a:p>
          <a:p>
            <a:endParaRPr lang="en-US" sz="1200" b="1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Sum of all fish processed adds up to 42,000</a:t>
            </a: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And no negative fish processed </a:t>
            </a:r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:)</a:t>
            </a:r>
            <a:endParaRPr lang="en-US" sz="105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F6AB9-0ED5-A16E-6D67-61DD768CCE49}"/>
              </a:ext>
            </a:extLst>
          </p:cNvPr>
          <p:cNvSpPr/>
          <p:nvPr/>
        </p:nvSpPr>
        <p:spPr>
          <a:xfrm>
            <a:off x="4497050" y="2415435"/>
            <a:ext cx="4204640" cy="16286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Most profitable and feasible solution?</a:t>
            </a:r>
          </a:p>
          <a:p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Max Portioning capacity of 11,200 exhausted with Portions.</a:t>
            </a: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Max Freezing capacity of 54,431kgs exhausted with Portions and Fillets. 0 whole frozen fish processed</a:t>
            </a: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Max Filleting capacity of 28,800 exhausted with fresh fillet and remaining processed as fresh whole fish.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A7B73B-1FF2-84E4-1287-EA3F009034A5}"/>
              </a:ext>
            </a:extLst>
          </p:cNvPr>
          <p:cNvSpPr/>
          <p:nvPr/>
        </p:nvSpPr>
        <p:spPr>
          <a:xfrm>
            <a:off x="4380875" y="1128007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7CDC38-B523-D741-935D-93FF866927FC}"/>
              </a:ext>
            </a:extLst>
          </p:cNvPr>
          <p:cNvSpPr/>
          <p:nvPr/>
        </p:nvSpPr>
        <p:spPr>
          <a:xfrm>
            <a:off x="4388371" y="2299260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3024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757F-65F5-9AE3-A34E-8E944E04C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Product Offering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E8A49-5479-734A-14BE-D680BDE2C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875" y="3811083"/>
            <a:ext cx="2091000" cy="782100"/>
          </a:xfrm>
        </p:spPr>
        <p:txBody>
          <a:bodyPr/>
          <a:lstStyle/>
          <a:p>
            <a:r>
              <a:rPr lang="en-US"/>
              <a:t>Fresh / Frozen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877589-3919-D77E-86B3-0AB3453CA11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62875" y="3429983"/>
            <a:ext cx="2091000" cy="551100"/>
          </a:xfrm>
        </p:spPr>
        <p:txBody>
          <a:bodyPr/>
          <a:lstStyle/>
          <a:p>
            <a:r>
              <a:rPr lang="en-US"/>
              <a:t>Whole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311546-F3D1-4793-3A29-AB5E7E9430B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26500" y="3811083"/>
            <a:ext cx="2091000" cy="782100"/>
          </a:xfrm>
        </p:spPr>
        <p:txBody>
          <a:bodyPr/>
          <a:lstStyle/>
          <a:p>
            <a:r>
              <a:rPr lang="en-US"/>
              <a:t>Fresh / Frozen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FA9150-23E5-0635-64ED-02BEC4D1DEE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26500" y="3429983"/>
            <a:ext cx="2091000" cy="551100"/>
          </a:xfrm>
        </p:spPr>
        <p:txBody>
          <a:bodyPr/>
          <a:lstStyle/>
          <a:p>
            <a:r>
              <a:rPr lang="en-US"/>
              <a:t>Fillet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3640354-B5BA-4F55-E35A-2CFC89902B8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790125" y="3811083"/>
            <a:ext cx="2091000" cy="782100"/>
          </a:xfrm>
        </p:spPr>
        <p:txBody>
          <a:bodyPr/>
          <a:lstStyle/>
          <a:p>
            <a:r>
              <a:rPr lang="en-US"/>
              <a:t>Frozen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1D7922B-7B30-D747-5490-610DC083DDD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790125" y="3429983"/>
            <a:ext cx="2091000" cy="551100"/>
          </a:xfrm>
        </p:spPr>
        <p:txBody>
          <a:bodyPr/>
          <a:lstStyle/>
          <a:p>
            <a:r>
              <a:rPr lang="en-US"/>
              <a:t>Portion</a:t>
            </a:r>
          </a:p>
        </p:txBody>
      </p:sp>
      <p:pic>
        <p:nvPicPr>
          <p:cNvPr id="9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70B9A9C7-A9C7-A471-A592-FA2CAC39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036" y="1473519"/>
            <a:ext cx="1665928" cy="166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5AAB69-2BFF-A575-E543-B36A2EFA8031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2308375" y="3139447"/>
            <a:ext cx="2263625" cy="290536"/>
          </a:xfrm>
          <a:prstGeom prst="straightConnector1">
            <a:avLst/>
          </a:prstGeom>
          <a:ln w="28575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8E077-8476-2E8B-3B33-4102468E74F0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572000" y="3139447"/>
            <a:ext cx="0" cy="290536"/>
          </a:xfrm>
          <a:prstGeom prst="straightConnector1">
            <a:avLst/>
          </a:prstGeom>
          <a:ln w="28575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35CE2B-5806-51F1-3EF4-575D6C4A8173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572000" y="3139447"/>
            <a:ext cx="2263625" cy="290536"/>
          </a:xfrm>
          <a:prstGeom prst="straightConnector1">
            <a:avLst/>
          </a:prstGeom>
          <a:ln w="28575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logo with a fish in the middle&#10;&#10;Description automatically generated">
            <a:extLst>
              <a:ext uri="{FF2B5EF4-FFF2-40B4-BE49-F238E27FC236}">
                <a16:creationId xmlns:a16="http://schemas.microsoft.com/office/drawing/2014/main" id="{3F92BFA3-3658-E8B0-4653-CD4AB26E9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5" y="53591"/>
            <a:ext cx="1678799" cy="16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0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97" y="344628"/>
            <a:ext cx="8814215" cy="1123500"/>
          </a:xfrm>
        </p:spPr>
        <p:txBody>
          <a:bodyPr/>
          <a:lstStyle/>
          <a:p>
            <a:r>
              <a:rPr lang="en-US"/>
              <a:t>Freezing capacity impact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F3C35-AFEF-9D33-7C15-A5352988EF30}"/>
              </a:ext>
            </a:extLst>
          </p:cNvPr>
          <p:cNvSpPr/>
          <p:nvPr/>
        </p:nvSpPr>
        <p:spPr>
          <a:xfrm>
            <a:off x="794478" y="1468128"/>
            <a:ext cx="2495863" cy="758366"/>
          </a:xfrm>
          <a:prstGeom prst="rect">
            <a:avLst/>
          </a:prstGeom>
          <a:solidFill>
            <a:srgbClr val="C0BC9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badi" panose="020B0604020104020204" pitchFamily="34" charset="0"/>
              </a:rPr>
              <a:t>What stopped us from gaining a higher profit?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408600-6478-215D-2487-E948BBD5E618}"/>
              </a:ext>
            </a:extLst>
          </p:cNvPr>
          <p:cNvCxnSpPr>
            <a:cxnSpLocks/>
          </p:cNvCxnSpPr>
          <p:nvPr/>
        </p:nvCxnSpPr>
        <p:spPr>
          <a:xfrm>
            <a:off x="794478" y="2226494"/>
            <a:ext cx="0" cy="1424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5804FE-BC14-6218-A83C-D3C480FBAE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4478" y="2560252"/>
            <a:ext cx="3897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3593B9E-A22B-243B-E754-08274D9EABCC}"/>
              </a:ext>
            </a:extLst>
          </p:cNvPr>
          <p:cNvSpPr/>
          <p:nvPr/>
        </p:nvSpPr>
        <p:spPr>
          <a:xfrm>
            <a:off x="1184222" y="2387864"/>
            <a:ext cx="2106113" cy="36725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" panose="020B0604020104020204" pitchFamily="34" charset="0"/>
              </a:rPr>
              <a:t>Portioning Capacity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3B79A9-53A7-C135-521C-19CF1CF41984}"/>
              </a:ext>
            </a:extLst>
          </p:cNvPr>
          <p:cNvCxnSpPr>
            <a:cxnSpLocks/>
          </p:cNvCxnSpPr>
          <p:nvPr/>
        </p:nvCxnSpPr>
        <p:spPr>
          <a:xfrm>
            <a:off x="794478" y="3099897"/>
            <a:ext cx="3897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BAAC7-699A-8CFD-DEC0-5F4ADC86D241}"/>
              </a:ext>
            </a:extLst>
          </p:cNvPr>
          <p:cNvSpPr/>
          <p:nvPr/>
        </p:nvSpPr>
        <p:spPr>
          <a:xfrm>
            <a:off x="1184222" y="2927509"/>
            <a:ext cx="2106113" cy="367257"/>
          </a:xfrm>
          <a:prstGeom prst="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" panose="020B0604020104020204" pitchFamily="34" charset="0"/>
              </a:rPr>
              <a:t>Freezing Capacity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1F63E2-940C-17C1-EDD3-2CD2F88F5BD7}"/>
              </a:ext>
            </a:extLst>
          </p:cNvPr>
          <p:cNvCxnSpPr>
            <a:cxnSpLocks/>
          </p:cNvCxnSpPr>
          <p:nvPr/>
        </p:nvCxnSpPr>
        <p:spPr>
          <a:xfrm>
            <a:off x="784953" y="3650783"/>
            <a:ext cx="3992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564D8CD-2071-7064-5AE7-92DD1434F5E7}"/>
              </a:ext>
            </a:extLst>
          </p:cNvPr>
          <p:cNvSpPr/>
          <p:nvPr/>
        </p:nvSpPr>
        <p:spPr>
          <a:xfrm>
            <a:off x="1184222" y="3467154"/>
            <a:ext cx="2106113" cy="36725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" panose="020B0604020104020204" pitchFamily="34" charset="0"/>
              </a:rPr>
              <a:t>Fileting Capacity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229538E-8018-DF64-520B-94C5CD8E01E3}"/>
              </a:ext>
            </a:extLst>
          </p:cNvPr>
          <p:cNvSpPr/>
          <p:nvPr/>
        </p:nvSpPr>
        <p:spPr>
          <a:xfrm rot="5400000">
            <a:off x="3028991" y="3021439"/>
            <a:ext cx="1430484" cy="163338"/>
          </a:xfrm>
          <a:prstGeom prst="triangle">
            <a:avLst/>
          </a:prstGeom>
          <a:solidFill>
            <a:srgbClr val="C0BC9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CCCD39-8745-3490-E7C8-F1CF5C60F6B7}"/>
              </a:ext>
            </a:extLst>
          </p:cNvPr>
          <p:cNvSpPr/>
          <p:nvPr/>
        </p:nvSpPr>
        <p:spPr>
          <a:xfrm>
            <a:off x="4139257" y="2216569"/>
            <a:ext cx="4296793" cy="17666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These are called </a:t>
            </a:r>
            <a:r>
              <a:rPr lang="en-US" sz="1600" b="1">
                <a:solidFill>
                  <a:schemeClr val="tx1"/>
                </a:solidFill>
                <a:latin typeface="Abadi" panose="020B0604020104020204" pitchFamily="34" charset="0"/>
              </a:rPr>
              <a:t>Binding constraints</a:t>
            </a:r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  <a:b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Since freezing capacity is one of them, there is an impact on profit.</a:t>
            </a:r>
            <a:b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</a:br>
            <a:b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i="1">
                <a:solidFill>
                  <a:schemeClr val="tx1"/>
                </a:solidFill>
                <a:latin typeface="Abadi" panose="020B0604020104020204" pitchFamily="34" charset="0"/>
              </a:rPr>
              <a:t>Removing this constraint would result in a higher profit than base scenario.</a:t>
            </a:r>
          </a:p>
        </p:txBody>
      </p:sp>
      <p:pic>
        <p:nvPicPr>
          <p:cNvPr id="27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BF6F7BBF-154D-2E6C-2A51-D8C908986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0256">
            <a:off x="-262892" y="4550872"/>
            <a:ext cx="840576" cy="7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4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1C8B499-5080-DB4D-EDCF-56EF8E99E30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5616" y="1483117"/>
            <a:ext cx="2091000" cy="676531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5FB45BC-7B6C-EDAF-276E-CEBFA27EBB2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157234" y="1483118"/>
            <a:ext cx="2091000" cy="679115"/>
          </a:xfrm>
        </p:spPr>
        <p:txBody>
          <a:bodyPr/>
          <a:lstStyle/>
          <a:p>
            <a:r>
              <a:rPr lang="en-US"/>
              <a:t>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4EBE5-FECE-ABC4-5DAF-6783B29A1049}"/>
              </a:ext>
            </a:extLst>
          </p:cNvPr>
          <p:cNvSpPr txBox="1"/>
          <p:nvPr/>
        </p:nvSpPr>
        <p:spPr>
          <a:xfrm>
            <a:off x="3526500" y="1528994"/>
            <a:ext cx="2091000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900">
                <a:solidFill>
                  <a:schemeClr val="tx1"/>
                </a:solidFill>
                <a:latin typeface="Rammetto One" panose="020B0604020202020204" charset="0"/>
              </a:rPr>
              <a:t>Decision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51F1-D575-7601-078A-2AFE8A64B753}"/>
              </a:ext>
            </a:extLst>
          </p:cNvPr>
          <p:cNvSpPr/>
          <p:nvPr/>
        </p:nvSpPr>
        <p:spPr>
          <a:xfrm>
            <a:off x="895616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Maximize Profit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AF53C-7383-A693-A1BF-ED8DF00CCF13}"/>
              </a:ext>
            </a:extLst>
          </p:cNvPr>
          <p:cNvSpPr/>
          <p:nvPr/>
        </p:nvSpPr>
        <p:spPr>
          <a:xfrm>
            <a:off x="3526425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Quantities of Fish processed as different products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7F0B3-DBAB-D80B-7F93-DC348200D534}"/>
              </a:ext>
            </a:extLst>
          </p:cNvPr>
          <p:cNvSpPr/>
          <p:nvPr/>
        </p:nvSpPr>
        <p:spPr>
          <a:xfrm>
            <a:off x="6157234" y="2174793"/>
            <a:ext cx="2091000" cy="2359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Fileting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Trimming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Portioning Capacity</a:t>
            </a:r>
          </a:p>
          <a:p>
            <a:pPr algn="ctr"/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Freezer</a:t>
            </a:r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Binning Limit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Weight Bound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CEF83A75-D6A9-DEDC-05A0-A9C59143D903}"/>
              </a:ext>
            </a:extLst>
          </p:cNvPr>
          <p:cNvSpPr txBox="1">
            <a:spLocks/>
          </p:cNvSpPr>
          <p:nvPr/>
        </p:nvSpPr>
        <p:spPr>
          <a:xfrm>
            <a:off x="1444881" y="344628"/>
            <a:ext cx="6254239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Model Formulation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B731EE-B87B-D7E2-DEAB-E5D38082BB10}"/>
              </a:ext>
            </a:extLst>
          </p:cNvPr>
          <p:cNvCxnSpPr/>
          <p:nvPr/>
        </p:nvCxnSpPr>
        <p:spPr>
          <a:xfrm>
            <a:off x="6523962" y="3333487"/>
            <a:ext cx="1371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464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8BFCB-03C5-BA6B-E4C0-15C442F46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559774"/>
              </p:ext>
            </p:extLst>
          </p:nvPr>
        </p:nvGraphicFramePr>
        <p:xfrm>
          <a:off x="442211" y="884029"/>
          <a:ext cx="3703320" cy="402336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Live Weight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5,150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424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1,855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4,672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6,528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5,574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Totals </a:t>
                      </a: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13,198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17,597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11,200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5558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9AB5602-EB27-50CF-389E-BF9718AE592E}"/>
              </a:ext>
            </a:extLst>
          </p:cNvPr>
          <p:cNvSpPr/>
          <p:nvPr/>
        </p:nvSpPr>
        <p:spPr>
          <a:xfrm>
            <a:off x="1213828" y="1244183"/>
            <a:ext cx="1082052" cy="3653962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00" y="344628"/>
            <a:ext cx="5313300" cy="1123500"/>
          </a:xfrm>
        </p:spPr>
        <p:txBody>
          <a:bodyPr/>
          <a:lstStyle/>
          <a:p>
            <a:r>
              <a:rPr lang="en-US"/>
              <a:t>Production Plan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734E7D-EF47-6FFE-68C2-B0ECB9075ABB}"/>
              </a:ext>
            </a:extLst>
          </p:cNvPr>
          <p:cNvSpPr/>
          <p:nvPr/>
        </p:nvSpPr>
        <p:spPr>
          <a:xfrm>
            <a:off x="4497050" y="1244182"/>
            <a:ext cx="4204640" cy="5845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 as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Portions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are unchanged since the base plan prioritized it for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higher profit margin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9F993B-5D85-6F1B-0BC5-320966A98D03}"/>
              </a:ext>
            </a:extLst>
          </p:cNvPr>
          <p:cNvSpPr/>
          <p:nvPr/>
        </p:nvSpPr>
        <p:spPr>
          <a:xfrm>
            <a:off x="3555705" y="1244183"/>
            <a:ext cx="589826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F6AB9-0ED5-A16E-6D67-61DD768CCE49}"/>
              </a:ext>
            </a:extLst>
          </p:cNvPr>
          <p:cNvSpPr/>
          <p:nvPr/>
        </p:nvSpPr>
        <p:spPr>
          <a:xfrm>
            <a:off x="4497050" y="2034473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All fillets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processed as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frozen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because of higher profit margin.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Eased freezing capacity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allows all fillets to be processed as frozen.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Filleting capacity is the binding constraint now.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0125-1B2C-4078-C6BE-89D0658F0AE8}"/>
              </a:ext>
            </a:extLst>
          </p:cNvPr>
          <p:cNvSpPr/>
          <p:nvPr/>
        </p:nvSpPr>
        <p:spPr>
          <a:xfrm>
            <a:off x="2413723" y="1244183"/>
            <a:ext cx="1082051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72B34C-3044-B30E-EB9E-1DAB5E04FA5F}"/>
              </a:ext>
            </a:extLst>
          </p:cNvPr>
          <p:cNvSpPr/>
          <p:nvPr/>
        </p:nvSpPr>
        <p:spPr>
          <a:xfrm>
            <a:off x="1112574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E5E893-F790-715B-0B8E-899C4E739D0E}"/>
              </a:ext>
            </a:extLst>
          </p:cNvPr>
          <p:cNvSpPr/>
          <p:nvPr/>
        </p:nvSpPr>
        <p:spPr>
          <a:xfrm>
            <a:off x="2323169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98357-617E-6938-F115-262298F311BD}"/>
              </a:ext>
            </a:extLst>
          </p:cNvPr>
          <p:cNvSpPr/>
          <p:nvPr/>
        </p:nvSpPr>
        <p:spPr>
          <a:xfrm>
            <a:off x="3461451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A7B73B-1FF2-84E4-1287-EA3F009034A5}"/>
              </a:ext>
            </a:extLst>
          </p:cNvPr>
          <p:cNvSpPr/>
          <p:nvPr/>
        </p:nvSpPr>
        <p:spPr>
          <a:xfrm>
            <a:off x="4380875" y="1128007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7CDC38-B523-D741-935D-93FF866927FC}"/>
              </a:ext>
            </a:extLst>
          </p:cNvPr>
          <p:cNvSpPr/>
          <p:nvPr/>
        </p:nvSpPr>
        <p:spPr>
          <a:xfrm>
            <a:off x="4380875" y="1918298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40192-4FFD-A629-061B-62CC44C91B3F}"/>
              </a:ext>
            </a:extLst>
          </p:cNvPr>
          <p:cNvSpPr/>
          <p:nvPr/>
        </p:nvSpPr>
        <p:spPr>
          <a:xfrm>
            <a:off x="4497050" y="3043116"/>
            <a:ext cx="4204640" cy="585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Fishes that couldn’t be fileted are processed as frozen whole fish due to higher profit margin.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No fish is processed as fresh</a:t>
            </a:r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  <a:endParaRPr lang="en-US" sz="1050" b="1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B6C5B2-9FAF-73FF-99D8-7F43143DE1BE}"/>
              </a:ext>
            </a:extLst>
          </p:cNvPr>
          <p:cNvSpPr/>
          <p:nvPr/>
        </p:nvSpPr>
        <p:spPr>
          <a:xfrm>
            <a:off x="4380875" y="2926941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3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51D550-AD5B-1CC9-3CB4-DDB5CE8E2FD8}"/>
              </a:ext>
            </a:extLst>
          </p:cNvPr>
          <p:cNvSpPr/>
          <p:nvPr/>
        </p:nvSpPr>
        <p:spPr>
          <a:xfrm>
            <a:off x="5321510" y="3791730"/>
            <a:ext cx="2608290" cy="295551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ammetto One" panose="020B0604020202020204" charset="0"/>
              </a:rPr>
              <a:t>Profit: $496,905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3011336-D0A7-BA83-9B71-600CBCD409F2}"/>
              </a:ext>
            </a:extLst>
          </p:cNvPr>
          <p:cNvSpPr/>
          <p:nvPr/>
        </p:nvSpPr>
        <p:spPr>
          <a:xfrm rot="10800000">
            <a:off x="6074765" y="4180155"/>
            <a:ext cx="1101777" cy="115771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CF0890-6867-2CB6-73BD-C0A1EC4C2968}"/>
              </a:ext>
            </a:extLst>
          </p:cNvPr>
          <p:cNvSpPr/>
          <p:nvPr/>
        </p:nvSpPr>
        <p:spPr>
          <a:xfrm>
            <a:off x="4879300" y="4375828"/>
            <a:ext cx="3505078" cy="397168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ammetto One" panose="020B0604020202020204" charset="0"/>
              </a:rPr>
              <a:t>Profit: $522,272</a:t>
            </a:r>
          </a:p>
        </p:txBody>
      </p:sp>
    </p:spTree>
    <p:extLst>
      <p:ext uri="{BB962C8B-B14F-4D97-AF65-F5344CB8AC3E}">
        <p14:creationId xmlns:p14="http://schemas.microsoft.com/office/powerpoint/2010/main" val="2045052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oss Lady GIFs | GIFDB.com">
            <a:extLst>
              <a:ext uri="{FF2B5EF4-FFF2-40B4-BE49-F238E27FC236}">
                <a16:creationId xmlns:a16="http://schemas.microsoft.com/office/drawing/2014/main" id="{C49689A3-6B03-A032-869D-185B08C0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69" y="1714313"/>
            <a:ext cx="4626956" cy="227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ADB26721-C9C6-399C-3F04-16D200DE9F42}"/>
              </a:ext>
            </a:extLst>
          </p:cNvPr>
          <p:cNvSpPr txBox="1">
            <a:spLocks/>
          </p:cNvSpPr>
          <p:nvPr/>
        </p:nvSpPr>
        <p:spPr>
          <a:xfrm>
            <a:off x="515816" y="590813"/>
            <a:ext cx="5873262" cy="1123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latin typeface="Rammetto One" panose="020B0604020202020204" charset="0"/>
              </a:rPr>
              <a:t>With all the tasks completed, Karen is now ready for her promotion.</a:t>
            </a:r>
          </a:p>
        </p:txBody>
      </p:sp>
      <p:pic>
        <p:nvPicPr>
          <p:cNvPr id="3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A1239534-D769-7DAB-7113-6122160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 flipH="1">
            <a:off x="5848463" y="3774747"/>
            <a:ext cx="1081230" cy="90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A173D6DB-8DE6-4D69-A32C-155F809A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>
            <a:off x="611928" y="1405999"/>
            <a:ext cx="479112" cy="4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17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0" name="Google Shape;7590;p69"/>
          <p:cNvSpPr txBox="1">
            <a:spLocks noGrp="1"/>
          </p:cNvSpPr>
          <p:nvPr>
            <p:ph type="ctrTitle"/>
          </p:nvPr>
        </p:nvSpPr>
        <p:spPr>
          <a:xfrm>
            <a:off x="713225" y="1579875"/>
            <a:ext cx="7717500" cy="12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</a:t>
            </a:r>
            <a:endParaRPr sz="7200"/>
          </a:p>
        </p:txBody>
      </p:sp>
      <p:pic>
        <p:nvPicPr>
          <p:cNvPr id="18434" name="Picture 2" descr="Wave Fish Sticker by Onda Pro">
            <a:extLst>
              <a:ext uri="{FF2B5EF4-FFF2-40B4-BE49-F238E27FC236}">
                <a16:creationId xmlns:a16="http://schemas.microsoft.com/office/drawing/2014/main" id="{4E0B281B-256D-BC4D-D9FA-C4530472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097" y="2874975"/>
            <a:ext cx="1515461" cy="151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3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EE7B-2EFE-B787-D8DC-5E0F30BFC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50" y="468939"/>
            <a:ext cx="5313300" cy="1123500"/>
          </a:xfrm>
        </p:spPr>
        <p:txBody>
          <a:bodyPr/>
          <a:lstStyle/>
          <a:p>
            <a:r>
              <a:rPr lang="en-US"/>
              <a:t>Production Flow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E9662290-03E7-F617-C789-87720345C18C}"/>
              </a:ext>
            </a:extLst>
          </p:cNvPr>
          <p:cNvSpPr/>
          <p:nvPr/>
        </p:nvSpPr>
        <p:spPr>
          <a:xfrm>
            <a:off x="1731249" y="1256753"/>
            <a:ext cx="1270861" cy="449451"/>
          </a:xfrm>
          <a:prstGeom prst="flowChartMagneticDisk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Harvest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C36FC-7BB2-2C70-D022-E0A71FB125FD}"/>
              </a:ext>
            </a:extLst>
          </p:cNvPr>
          <p:cNvSpPr/>
          <p:nvPr/>
        </p:nvSpPr>
        <p:spPr>
          <a:xfrm>
            <a:off x="1731250" y="1996797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Gutted and Graded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6E7C6-01D6-288B-63FB-BA163608E483}"/>
              </a:ext>
            </a:extLst>
          </p:cNvPr>
          <p:cNvSpPr/>
          <p:nvPr/>
        </p:nvSpPr>
        <p:spPr>
          <a:xfrm>
            <a:off x="1731249" y="2694221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Head and Tail Off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17AB3-D199-9CFA-AB1A-2667C9831094}"/>
              </a:ext>
            </a:extLst>
          </p:cNvPr>
          <p:cNvSpPr/>
          <p:nvPr/>
        </p:nvSpPr>
        <p:spPr>
          <a:xfrm>
            <a:off x="1731249" y="3391645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Filleting and Bones Off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45472-184E-3354-959A-42B9D84347FA}"/>
              </a:ext>
            </a:extLst>
          </p:cNvPr>
          <p:cNvSpPr/>
          <p:nvPr/>
        </p:nvSpPr>
        <p:spPr>
          <a:xfrm>
            <a:off x="1731249" y="4093140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Portioning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DF1216-1E1B-3360-130B-CE4CEF535046}"/>
              </a:ext>
            </a:extLst>
          </p:cNvPr>
          <p:cNvSpPr/>
          <p:nvPr/>
        </p:nvSpPr>
        <p:spPr>
          <a:xfrm>
            <a:off x="3637542" y="1663000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5D0EB-5D16-C8BC-6E2F-ECE749F7DAF1}"/>
              </a:ext>
            </a:extLst>
          </p:cNvPr>
          <p:cNvSpPr/>
          <p:nvPr/>
        </p:nvSpPr>
        <p:spPr>
          <a:xfrm>
            <a:off x="3637542" y="2291265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Tunnel Freezer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955DBC-2099-435F-CB29-81A56EC66F35}"/>
              </a:ext>
            </a:extLst>
          </p:cNvPr>
          <p:cNvSpPr/>
          <p:nvPr/>
        </p:nvSpPr>
        <p:spPr>
          <a:xfrm>
            <a:off x="3637541" y="2919530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7B4842-6256-916F-8EEC-C203BE151538}"/>
              </a:ext>
            </a:extLst>
          </p:cNvPr>
          <p:cNvSpPr/>
          <p:nvPr/>
        </p:nvSpPr>
        <p:spPr>
          <a:xfrm>
            <a:off x="3637541" y="3547795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Tunnel Freezer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1703A-A96C-7BCE-0DC3-CEC65D7992BD}"/>
              </a:ext>
            </a:extLst>
          </p:cNvPr>
          <p:cNvSpPr/>
          <p:nvPr/>
        </p:nvSpPr>
        <p:spPr>
          <a:xfrm>
            <a:off x="3637541" y="4190241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Tunnel Freezer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CC442-23FC-31A3-49B7-698DE3283103}"/>
              </a:ext>
            </a:extLst>
          </p:cNvPr>
          <p:cNvSpPr/>
          <p:nvPr/>
        </p:nvSpPr>
        <p:spPr>
          <a:xfrm>
            <a:off x="5331410" y="2291264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DBE70-061F-98B9-FD70-D17F210AC9D2}"/>
              </a:ext>
            </a:extLst>
          </p:cNvPr>
          <p:cNvSpPr/>
          <p:nvPr/>
        </p:nvSpPr>
        <p:spPr>
          <a:xfrm>
            <a:off x="5331409" y="3547795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2F02C-6E7D-B8FB-D2A2-0D7C148E09C8}"/>
              </a:ext>
            </a:extLst>
          </p:cNvPr>
          <p:cNvSpPr/>
          <p:nvPr/>
        </p:nvSpPr>
        <p:spPr>
          <a:xfrm>
            <a:off x="5331408" y="4190240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9E345D-E767-A053-3C6C-BCF9F20BABE5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2366680" y="1706204"/>
            <a:ext cx="1" cy="290593"/>
          </a:xfrm>
          <a:prstGeom prst="straightConnector1">
            <a:avLst/>
          </a:prstGeom>
          <a:ln w="3810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60C4D7-DD2A-7757-A56B-BA43E0C28AE0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366678" y="2528420"/>
            <a:ext cx="2" cy="165801"/>
          </a:xfrm>
          <a:prstGeom prst="straightConnector1">
            <a:avLst/>
          </a:prstGeom>
          <a:ln w="3810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149AEE-6754-E10C-A764-F04786A1B137}"/>
              </a:ext>
            </a:extLst>
          </p:cNvPr>
          <p:cNvCxnSpPr>
            <a:cxnSpLocks/>
          </p:cNvCxnSpPr>
          <p:nvPr/>
        </p:nvCxnSpPr>
        <p:spPr>
          <a:xfrm>
            <a:off x="2366678" y="3225844"/>
            <a:ext cx="2" cy="165801"/>
          </a:xfrm>
          <a:prstGeom prst="straightConnector1">
            <a:avLst/>
          </a:prstGeom>
          <a:ln w="3810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601D54-C00E-D42E-76CA-4500D21DE6D7}"/>
              </a:ext>
            </a:extLst>
          </p:cNvPr>
          <p:cNvCxnSpPr>
            <a:cxnSpLocks/>
          </p:cNvCxnSpPr>
          <p:nvPr/>
        </p:nvCxnSpPr>
        <p:spPr>
          <a:xfrm>
            <a:off x="2358921" y="3923268"/>
            <a:ext cx="2" cy="165801"/>
          </a:xfrm>
          <a:prstGeom prst="straightConnector1">
            <a:avLst/>
          </a:prstGeom>
          <a:ln w="3810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1B935F-0D68-A356-758C-32094756F8B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002111" y="1922597"/>
            <a:ext cx="635431" cy="333797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19AFEA-43D8-D903-0FA0-8CE68FB0534E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002111" y="2256394"/>
            <a:ext cx="635431" cy="294468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9CAD2E-921F-18B4-A9DB-079B4BD1E058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3002110" y="3179127"/>
            <a:ext cx="635431" cy="472115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4711EB-5BA6-16D0-80BF-E28EBF69C1A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002110" y="3651242"/>
            <a:ext cx="635431" cy="156150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8C70C8F-33AC-5DC4-A03A-00E6D791FF24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3002110" y="4352737"/>
            <a:ext cx="635431" cy="97101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4978DFF-4AED-ADEE-E613-2612F30A24A8}"/>
              </a:ext>
            </a:extLst>
          </p:cNvPr>
          <p:cNvSpPr/>
          <p:nvPr/>
        </p:nvSpPr>
        <p:spPr>
          <a:xfrm>
            <a:off x="6992930" y="1706204"/>
            <a:ext cx="1546635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Whole Fish/ Fresh</a:t>
            </a:r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D3BAF45-7161-F9A6-CAD5-92CE5CAD6B46}"/>
              </a:ext>
            </a:extLst>
          </p:cNvPr>
          <p:cNvSpPr/>
          <p:nvPr/>
        </p:nvSpPr>
        <p:spPr>
          <a:xfrm>
            <a:off x="6992930" y="2331039"/>
            <a:ext cx="1546635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Whole Fish/ Frozen</a:t>
            </a:r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4A0A0E-E61F-29ED-775B-DCB14309F6D2}"/>
              </a:ext>
            </a:extLst>
          </p:cNvPr>
          <p:cNvSpPr/>
          <p:nvPr/>
        </p:nvSpPr>
        <p:spPr>
          <a:xfrm>
            <a:off x="6992931" y="2963651"/>
            <a:ext cx="1546634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Fillets/ Fresh</a:t>
            </a:r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E4E12D7-774A-6E6E-C729-B7F989AB4BAB}"/>
              </a:ext>
            </a:extLst>
          </p:cNvPr>
          <p:cNvSpPr/>
          <p:nvPr/>
        </p:nvSpPr>
        <p:spPr>
          <a:xfrm>
            <a:off x="6992931" y="3583556"/>
            <a:ext cx="1546634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Fillets/ Frozen</a:t>
            </a:r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43D5154-8B34-9C94-4A81-709EE8F573FB}"/>
              </a:ext>
            </a:extLst>
          </p:cNvPr>
          <p:cNvSpPr/>
          <p:nvPr/>
        </p:nvSpPr>
        <p:spPr>
          <a:xfrm>
            <a:off x="6992931" y="4225110"/>
            <a:ext cx="1546634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Portions/ Frozen</a:t>
            </a:r>
            <a:endParaRPr lang="en-US" sz="1200">
              <a:latin typeface="Abadi" panose="020B0604020104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1E968F-21CC-B86D-C39F-37A8596ADDF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908403" y="1922597"/>
            <a:ext cx="2084528" cy="8333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11EEDF-88CF-D070-C391-9BC3A5C9EB83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4908403" y="2550861"/>
            <a:ext cx="423007" cy="1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0391ACA-C8EF-0C07-4C1D-3F0381EF3AC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602271" y="2550861"/>
            <a:ext cx="390659" cy="4904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DC2A363-40BF-8CAF-F892-B625E13B37C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908402" y="3179127"/>
            <a:ext cx="2084529" cy="9250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7CAA78-54F4-DF3D-E4CE-DBD205611D14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4908402" y="3807392"/>
            <a:ext cx="423007" cy="0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03E91CC-70C8-2715-FC44-BA8D0D9A370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602270" y="3807392"/>
            <a:ext cx="390661" cy="890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87DC6A-E947-D194-C085-8E7D93DE727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602269" y="4449836"/>
            <a:ext cx="390662" cy="1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8582FBA-51BF-8884-60B5-66F913DB5DA8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908402" y="4449837"/>
            <a:ext cx="423006" cy="1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4C1AB3B-8EA3-16FF-5E52-4EE64D5D2499}"/>
              </a:ext>
            </a:extLst>
          </p:cNvPr>
          <p:cNvSpPr txBox="1"/>
          <p:nvPr/>
        </p:nvSpPr>
        <p:spPr>
          <a:xfrm>
            <a:off x="384378" y="1342978"/>
            <a:ext cx="1170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24363A"/>
                </a:solidFill>
                <a:latin typeface="Abadi" panose="020B0604020104020204" pitchFamily="34" charset="0"/>
              </a:rPr>
              <a:t>Dependencies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547309-CBFD-289D-A337-7DD93011E72F}"/>
              </a:ext>
            </a:extLst>
          </p:cNvPr>
          <p:cNvSpPr txBox="1"/>
          <p:nvPr/>
        </p:nvSpPr>
        <p:spPr>
          <a:xfrm>
            <a:off x="365799" y="2102924"/>
            <a:ext cx="1170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Workers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907E611-F8F2-E3B3-0779-3FB6CF005A52}"/>
              </a:ext>
            </a:extLst>
          </p:cNvPr>
          <p:cNvSpPr txBox="1"/>
          <p:nvPr/>
        </p:nvSpPr>
        <p:spPr>
          <a:xfrm>
            <a:off x="339582" y="2825151"/>
            <a:ext cx="1170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Workers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19D7DC-C50A-E725-A9C7-2F314F2D0948}"/>
              </a:ext>
            </a:extLst>
          </p:cNvPr>
          <p:cNvSpPr txBox="1"/>
          <p:nvPr/>
        </p:nvSpPr>
        <p:spPr>
          <a:xfrm>
            <a:off x="207629" y="3438723"/>
            <a:ext cx="15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Filleting machine</a:t>
            </a:r>
            <a:b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</a:br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High-skill labor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4A00D3B-6260-3761-30F5-FC96C8E026B6}"/>
              </a:ext>
            </a:extLst>
          </p:cNvPr>
          <p:cNvSpPr txBox="1"/>
          <p:nvPr/>
        </p:nvSpPr>
        <p:spPr>
          <a:xfrm>
            <a:off x="214700" y="4125697"/>
            <a:ext cx="142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Portioning machine</a:t>
            </a:r>
          </a:p>
        </p:txBody>
      </p:sp>
    </p:spTree>
    <p:extLst>
      <p:ext uri="{BB962C8B-B14F-4D97-AF65-F5344CB8AC3E}">
        <p14:creationId xmlns:p14="http://schemas.microsoft.com/office/powerpoint/2010/main" val="318352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6" name="Google Shape;5606;p46"/>
          <p:cNvSpPr txBox="1">
            <a:spLocks noGrp="1"/>
          </p:cNvSpPr>
          <p:nvPr>
            <p:ph type="ctrTitle"/>
          </p:nvPr>
        </p:nvSpPr>
        <p:spPr>
          <a:xfrm>
            <a:off x="1370925" y="539500"/>
            <a:ext cx="64020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</a:t>
            </a:r>
            <a:br>
              <a:rPr lang="en-US"/>
            </a:br>
            <a:r>
              <a:rPr lang="en-US"/>
              <a:t>Duties</a:t>
            </a:r>
          </a:p>
        </p:txBody>
      </p:sp>
      <p:sp>
        <p:nvSpPr>
          <p:cNvPr id="5607" name="Google Shape;5607;p46"/>
          <p:cNvSpPr txBox="1">
            <a:spLocks noGrp="1"/>
          </p:cNvSpPr>
          <p:nvPr>
            <p:ph type="subTitle" idx="1"/>
          </p:nvPr>
        </p:nvSpPr>
        <p:spPr>
          <a:xfrm>
            <a:off x="967995" y="3248966"/>
            <a:ext cx="20910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Number of Fish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Weight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Quality</a:t>
            </a:r>
          </a:p>
        </p:txBody>
      </p:sp>
      <p:sp>
        <p:nvSpPr>
          <p:cNvPr id="5608" name="Google Shape;5608;p46"/>
          <p:cNvSpPr txBox="1">
            <a:spLocks noGrp="1"/>
          </p:cNvSpPr>
          <p:nvPr>
            <p:ph type="subTitle" idx="2"/>
          </p:nvPr>
        </p:nvSpPr>
        <p:spPr>
          <a:xfrm>
            <a:off x="803745" y="2737044"/>
            <a:ext cx="2419501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HARVEST CHARACTERISTICS</a:t>
            </a:r>
          </a:p>
        </p:txBody>
      </p:sp>
      <p:grpSp>
        <p:nvGrpSpPr>
          <p:cNvPr id="5626" name="Google Shape;5626;p46"/>
          <p:cNvGrpSpPr/>
          <p:nvPr/>
        </p:nvGrpSpPr>
        <p:grpSpPr>
          <a:xfrm rot="1594761" flipH="1">
            <a:off x="8432470" y="285674"/>
            <a:ext cx="357186" cy="1066800"/>
            <a:chOff x="7452547" y="797539"/>
            <a:chExt cx="221478" cy="661446"/>
          </a:xfrm>
        </p:grpSpPr>
        <p:grpSp>
          <p:nvGrpSpPr>
            <p:cNvPr id="5627" name="Google Shape;5627;p46"/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5628" name="Google Shape;5628;p46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46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46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46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2" name="Google Shape;5632;p46"/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5633" name="Google Shape;5633;p46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46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46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46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609;p46">
            <a:extLst>
              <a:ext uri="{FF2B5EF4-FFF2-40B4-BE49-F238E27FC236}">
                <a16:creationId xmlns:a16="http://schemas.microsoft.com/office/drawing/2014/main" id="{95E038CA-4418-4894-5E4C-3D51D8C4F2C5}"/>
              </a:ext>
            </a:extLst>
          </p:cNvPr>
          <p:cNvSpPr txBox="1">
            <a:spLocks/>
          </p:cNvSpPr>
          <p:nvPr/>
        </p:nvSpPr>
        <p:spPr>
          <a:xfrm>
            <a:off x="1293376" y="1835190"/>
            <a:ext cx="6607740" cy="62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>
              <a:buNone/>
            </a:pPr>
            <a:r>
              <a:rPr lang="en-US" sz="2800">
                <a:latin typeface="Abadi" panose="020B0604020104020204" pitchFamily="34" charset="0"/>
              </a:rPr>
              <a:t>Determine best production mix based on</a:t>
            </a:r>
          </a:p>
        </p:txBody>
      </p:sp>
      <p:sp>
        <p:nvSpPr>
          <p:cNvPr id="13" name="Google Shape;5607;p46">
            <a:extLst>
              <a:ext uri="{FF2B5EF4-FFF2-40B4-BE49-F238E27FC236}">
                <a16:creationId xmlns:a16="http://schemas.microsoft.com/office/drawing/2014/main" id="{50E4AC4D-9690-B97A-D78E-9E5B1155A57A}"/>
              </a:ext>
            </a:extLst>
          </p:cNvPr>
          <p:cNvSpPr txBox="1">
            <a:spLocks/>
          </p:cNvSpPr>
          <p:nvPr/>
        </p:nvSpPr>
        <p:spPr>
          <a:xfrm>
            <a:off x="3551746" y="3248966"/>
            <a:ext cx="20910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Tunnel freezers</a:t>
            </a:r>
          </a:p>
          <a:p>
            <a:pPr marL="0" indent="0"/>
            <a:r>
              <a:rPr lang="en-US">
                <a:latin typeface="Abadi" panose="020B0604020104020204" pitchFamily="34" charset="0"/>
              </a:rPr>
              <a:t>Filleting machine</a:t>
            </a:r>
          </a:p>
          <a:p>
            <a:pPr marL="0" indent="0"/>
            <a:r>
              <a:rPr lang="en-US">
                <a:latin typeface="Abadi" panose="020B0604020104020204" pitchFamily="34" charset="0"/>
              </a:rPr>
              <a:t>Portioning machine</a:t>
            </a:r>
          </a:p>
        </p:txBody>
      </p:sp>
      <p:sp>
        <p:nvSpPr>
          <p:cNvPr id="14" name="Google Shape;5608;p46">
            <a:extLst>
              <a:ext uri="{FF2B5EF4-FFF2-40B4-BE49-F238E27FC236}">
                <a16:creationId xmlns:a16="http://schemas.microsoft.com/office/drawing/2014/main" id="{A4A60B2D-B9BE-3C20-3503-0C571599FCE4}"/>
              </a:ext>
            </a:extLst>
          </p:cNvPr>
          <p:cNvSpPr txBox="1">
            <a:spLocks/>
          </p:cNvSpPr>
          <p:nvPr/>
        </p:nvSpPr>
        <p:spPr>
          <a:xfrm>
            <a:off x="3387496" y="2737044"/>
            <a:ext cx="2419501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500"/>
              <a:t>PROCESSING CAPACITIES</a:t>
            </a:r>
          </a:p>
        </p:txBody>
      </p:sp>
      <p:sp>
        <p:nvSpPr>
          <p:cNvPr id="15" name="Google Shape;5607;p46">
            <a:extLst>
              <a:ext uri="{FF2B5EF4-FFF2-40B4-BE49-F238E27FC236}">
                <a16:creationId xmlns:a16="http://schemas.microsoft.com/office/drawing/2014/main" id="{046C552D-F085-9FBB-5415-13FEC9B714EE}"/>
              </a:ext>
            </a:extLst>
          </p:cNvPr>
          <p:cNvSpPr txBox="1">
            <a:spLocks/>
          </p:cNvSpPr>
          <p:nvPr/>
        </p:nvSpPr>
        <p:spPr>
          <a:xfrm>
            <a:off x="6135496" y="3242810"/>
            <a:ext cx="20910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Prices</a:t>
            </a:r>
          </a:p>
          <a:p>
            <a:pPr marL="0" indent="0"/>
            <a:r>
              <a:rPr lang="en-US">
                <a:latin typeface="Abadi" panose="020B0604020104020204" pitchFamily="34" charset="0"/>
              </a:rPr>
              <a:t>Processing Costs</a:t>
            </a:r>
          </a:p>
          <a:p>
            <a:pPr marL="0" indent="0"/>
            <a:r>
              <a:rPr lang="en-US">
                <a:latin typeface="Abadi" panose="020B0604020104020204" pitchFamily="34" charset="0"/>
              </a:rPr>
              <a:t>Customer Requirements</a:t>
            </a:r>
          </a:p>
        </p:txBody>
      </p:sp>
      <p:sp>
        <p:nvSpPr>
          <p:cNvPr id="16" name="Google Shape;5608;p46">
            <a:extLst>
              <a:ext uri="{FF2B5EF4-FFF2-40B4-BE49-F238E27FC236}">
                <a16:creationId xmlns:a16="http://schemas.microsoft.com/office/drawing/2014/main" id="{EF9D5BE0-FDD7-5F52-2548-7898A29D41C4}"/>
              </a:ext>
            </a:extLst>
          </p:cNvPr>
          <p:cNvSpPr txBox="1">
            <a:spLocks/>
          </p:cNvSpPr>
          <p:nvPr/>
        </p:nvSpPr>
        <p:spPr>
          <a:xfrm>
            <a:off x="5971246" y="2730888"/>
            <a:ext cx="2419501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500"/>
              <a:t>MARKET CONDITIONS</a:t>
            </a:r>
          </a:p>
        </p:txBody>
      </p:sp>
    </p:spTree>
    <p:extLst>
      <p:ext uri="{BB962C8B-B14F-4D97-AF65-F5344CB8AC3E}">
        <p14:creationId xmlns:p14="http://schemas.microsoft.com/office/powerpoint/2010/main" val="157908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Harvest Details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19DF0E9-849D-24E8-504F-B2C3D1426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698378"/>
              </p:ext>
            </p:extLst>
          </p:nvPr>
        </p:nvGraphicFramePr>
        <p:xfrm>
          <a:off x="3107411" y="1645761"/>
          <a:ext cx="5548394" cy="3144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Google Shape;5607;p46">
            <a:extLst>
              <a:ext uri="{FF2B5EF4-FFF2-40B4-BE49-F238E27FC236}">
                <a16:creationId xmlns:a16="http://schemas.microsoft.com/office/drawing/2014/main" id="{C1BA9358-CED5-012F-A53E-3151E7DEDE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0790" y="2058870"/>
            <a:ext cx="2688132" cy="305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badi" panose="020B0604020104020204" pitchFamily="34" charset="0"/>
              </a:rPr>
              <a:t>42,000</a:t>
            </a:r>
            <a:r>
              <a:rPr lang="en-US">
                <a:latin typeface="Abadi" panose="020B0604020104020204" pitchFamily="34" charset="0"/>
              </a:rPr>
              <a:t> fish</a:t>
            </a:r>
          </a:p>
        </p:txBody>
      </p: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1CB3B307-57A8-573E-FA14-E74E952434A0}"/>
              </a:ext>
            </a:extLst>
          </p:cNvPr>
          <p:cNvSpPr txBox="1">
            <a:spLocks/>
          </p:cNvSpPr>
          <p:nvPr/>
        </p:nvSpPr>
        <p:spPr>
          <a:xfrm>
            <a:off x="310790" y="2830413"/>
            <a:ext cx="2688132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Normally distributed by weight with mean as 4.3kg and </a:t>
            </a:r>
            <a:br>
              <a:rPr lang="en-US">
                <a:latin typeface="Abadi" panose="020B0604020104020204" pitchFamily="34" charset="0"/>
              </a:rPr>
            </a:br>
            <a:r>
              <a:rPr lang="en-US">
                <a:latin typeface="Abadi" panose="020B0604020104020204" pitchFamily="34" charset="0"/>
              </a:rPr>
              <a:t>SD of 0.5kg</a:t>
            </a:r>
          </a:p>
        </p:txBody>
      </p:sp>
      <p:sp>
        <p:nvSpPr>
          <p:cNvPr id="15" name="Google Shape;5607;p46">
            <a:extLst>
              <a:ext uri="{FF2B5EF4-FFF2-40B4-BE49-F238E27FC236}">
                <a16:creationId xmlns:a16="http://schemas.microsoft.com/office/drawing/2014/main" id="{F7F063D9-5471-528E-CAAE-E1AA7732EF44}"/>
              </a:ext>
            </a:extLst>
          </p:cNvPr>
          <p:cNvSpPr txBox="1">
            <a:spLocks/>
          </p:cNvSpPr>
          <p:nvPr/>
        </p:nvSpPr>
        <p:spPr>
          <a:xfrm>
            <a:off x="310790" y="3601956"/>
            <a:ext cx="2688132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Split into </a:t>
            </a:r>
            <a:r>
              <a:rPr lang="en-US" sz="2000" b="1">
                <a:latin typeface="Abadi" panose="020B0604020104020204" pitchFamily="34" charset="0"/>
              </a:rPr>
              <a:t>27</a:t>
            </a:r>
            <a:r>
              <a:rPr lang="en-US">
                <a:latin typeface="Abadi" panose="020B0604020104020204" pitchFamily="34" charset="0"/>
              </a:rPr>
              <a:t> bins</a:t>
            </a:r>
          </a:p>
        </p:txBody>
      </p:sp>
      <p:pic>
        <p:nvPicPr>
          <p:cNvPr id="3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D51CD47-94A6-9D05-DAC8-2FD8004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>
            <a:off x="7440595" y="1831871"/>
            <a:ext cx="966523" cy="89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AADD9DC-22D5-241E-24C4-8D09B2A0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 flipH="1">
            <a:off x="3995246" y="4519749"/>
            <a:ext cx="322305" cy="29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0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2013D1D-2C61-2757-28E3-96EE0ED164C4}"/>
              </a:ext>
            </a:extLst>
          </p:cNvPr>
          <p:cNvSpPr txBox="1">
            <a:spLocks/>
          </p:cNvSpPr>
          <p:nvPr/>
        </p:nvSpPr>
        <p:spPr>
          <a:xfrm>
            <a:off x="187377" y="344628"/>
            <a:ext cx="8776741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Pricing information</a:t>
            </a:r>
          </a:p>
        </p:txBody>
      </p:sp>
      <p:sp>
        <p:nvSpPr>
          <p:cNvPr id="9" name="Google Shape;5607;p46">
            <a:extLst>
              <a:ext uri="{FF2B5EF4-FFF2-40B4-BE49-F238E27FC236}">
                <a16:creationId xmlns:a16="http://schemas.microsoft.com/office/drawing/2014/main" id="{A6D4F00C-5FCE-CE9D-20F9-5ED6C8F2A6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0049" y="1925864"/>
            <a:ext cx="2688132" cy="305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badi" panose="020B0604020104020204" pitchFamily="34" charset="0"/>
              </a:rPr>
              <a:t>($ per finished kg)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D6FBA0A9-3B13-4301-A7B5-071C31FC8848}"/>
              </a:ext>
            </a:extLst>
          </p:cNvPr>
          <p:cNvSpPr txBox="1">
            <a:spLocks/>
          </p:cNvSpPr>
          <p:nvPr/>
        </p:nvSpPr>
        <p:spPr>
          <a:xfrm>
            <a:off x="5483279" y="2688758"/>
            <a:ext cx="3361672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>
                <a:latin typeface="Abadi" panose="020B0604020104020204" pitchFamily="34" charset="0"/>
              </a:rPr>
              <a:t>Determined based on the weight of the fish in each bin</a:t>
            </a:r>
            <a:endParaRPr lang="en-US">
              <a:latin typeface="Abadi" panose="020B06040201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ADAA4A-154E-A6E8-F72E-E1449DA9D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700230"/>
              </p:ext>
            </p:extLst>
          </p:nvPr>
        </p:nvGraphicFramePr>
        <p:xfrm>
          <a:off x="329785" y="977039"/>
          <a:ext cx="5034327" cy="386334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662107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31740">
                  <a:extLst>
                    <a:ext uri="{9D8B030D-6E8A-4147-A177-3AD203B41FA5}">
                      <a16:colId xmlns:a16="http://schemas.microsoft.com/office/drawing/2014/main" val="19932577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69548018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Live Weight (kg)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Min.</a:t>
                      </a: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Max.</a:t>
                      </a: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$8.54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$8.56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$8.64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$8.66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$8.68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$8.74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$8.78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$8.84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$8.88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48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704" y="627412"/>
            <a:ext cx="3986527" cy="677118"/>
          </a:xfrm>
        </p:spPr>
        <p:txBody>
          <a:bodyPr/>
          <a:lstStyle/>
          <a:p>
            <a:r>
              <a:rPr lang="en-US" sz="2800"/>
              <a:t>Processing costs</a:t>
            </a:r>
          </a:p>
        </p:txBody>
      </p:sp>
      <p:sp>
        <p:nvSpPr>
          <p:cNvPr id="9" name="Google Shape;5607;p46">
            <a:extLst>
              <a:ext uri="{FF2B5EF4-FFF2-40B4-BE49-F238E27FC236}">
                <a16:creationId xmlns:a16="http://schemas.microsoft.com/office/drawing/2014/main" id="{A6D4F00C-5FCE-CE9D-20F9-5ED6C8F2A6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9900" y="1242270"/>
            <a:ext cx="2688132" cy="305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badi" panose="020B0604020104020204" pitchFamily="34" charset="0"/>
              </a:rPr>
              <a:t>($ per finished kg)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D6FBA0A9-3B13-4301-A7B5-071C31FC8848}"/>
              </a:ext>
            </a:extLst>
          </p:cNvPr>
          <p:cNvSpPr txBox="1">
            <a:spLocks/>
          </p:cNvSpPr>
          <p:nvPr/>
        </p:nvSpPr>
        <p:spPr>
          <a:xfrm>
            <a:off x="209884" y="1644434"/>
            <a:ext cx="4388165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>
                <a:latin typeface="Abadi" panose="020B0604020104020204" pitchFamily="34" charset="0"/>
              </a:rPr>
              <a:t>Determined based on product type</a:t>
            </a:r>
            <a:endParaRPr lang="en-US">
              <a:latin typeface="Abadi" panose="020B06040201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0669E1-E1B3-52E6-3F42-5B544A4C4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774340"/>
              </p:ext>
            </p:extLst>
          </p:nvPr>
        </p:nvGraphicFramePr>
        <p:xfrm>
          <a:off x="5046428" y="643213"/>
          <a:ext cx="3458058" cy="1394783"/>
        </p:xfrm>
        <a:graphic>
          <a:graphicData uri="http://schemas.openxmlformats.org/drawingml/2006/table">
            <a:tbl>
              <a:tblPr firstRow="1" bandRow="1">
                <a:tableStyleId>{4360AA44-BBE5-439F-89D4-2DBF22D05708}</a:tableStyleId>
              </a:tblPr>
              <a:tblGrid>
                <a:gridCol w="1521754">
                  <a:extLst>
                    <a:ext uri="{9D8B030D-6E8A-4147-A177-3AD203B41FA5}">
                      <a16:colId xmlns:a16="http://schemas.microsoft.com/office/drawing/2014/main" val="3333325486"/>
                    </a:ext>
                  </a:extLst>
                </a:gridCol>
                <a:gridCol w="1058713">
                  <a:extLst>
                    <a:ext uri="{9D8B030D-6E8A-4147-A177-3AD203B41FA5}">
                      <a16:colId xmlns:a16="http://schemas.microsoft.com/office/drawing/2014/main" val="2193822667"/>
                    </a:ext>
                  </a:extLst>
                </a:gridCol>
                <a:gridCol w="877591">
                  <a:extLst>
                    <a:ext uri="{9D8B030D-6E8A-4147-A177-3AD203B41FA5}">
                      <a16:colId xmlns:a16="http://schemas.microsoft.com/office/drawing/2014/main" val="885565296"/>
                    </a:ext>
                  </a:extLst>
                </a:gridCol>
              </a:tblGrid>
              <a:tr h="288360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Product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Fresh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Frozen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8677352"/>
                  </a:ext>
                </a:extLst>
              </a:tr>
              <a:tr h="31016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Whole Fish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0.45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0.35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9330103"/>
                  </a:ext>
                </a:extLst>
              </a:tr>
              <a:tr h="28836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Fillets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0.70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0.60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762095"/>
                  </a:ext>
                </a:extLst>
              </a:tr>
              <a:tr h="38894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Portions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1.70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453264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2D78299-C6EA-5A87-3CBF-20C7A4912413}"/>
              </a:ext>
            </a:extLst>
          </p:cNvPr>
          <p:cNvSpPr txBox="1">
            <a:spLocks/>
          </p:cNvSpPr>
          <p:nvPr/>
        </p:nvSpPr>
        <p:spPr>
          <a:xfrm>
            <a:off x="1332960" y="2928066"/>
            <a:ext cx="2142011" cy="67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 sz="2800"/>
              <a:t>Yield</a:t>
            </a:r>
          </a:p>
        </p:txBody>
      </p:sp>
      <p:sp>
        <p:nvSpPr>
          <p:cNvPr id="5" name="Google Shape;5607;p46">
            <a:extLst>
              <a:ext uri="{FF2B5EF4-FFF2-40B4-BE49-F238E27FC236}">
                <a16:creationId xmlns:a16="http://schemas.microsoft.com/office/drawing/2014/main" id="{0F6ED70B-1A0F-1E6A-677D-294D5E7BA43E}"/>
              </a:ext>
            </a:extLst>
          </p:cNvPr>
          <p:cNvSpPr txBox="1">
            <a:spLocks/>
          </p:cNvSpPr>
          <p:nvPr/>
        </p:nvSpPr>
        <p:spPr>
          <a:xfrm>
            <a:off x="1196429" y="3508949"/>
            <a:ext cx="2415071" cy="37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1600">
                <a:latin typeface="Abadi" panose="020B0604020104020204" pitchFamily="34" charset="0"/>
              </a:rPr>
              <a:t>Finished Product Weight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69EFD3-46D2-9508-C40E-77A886216453}"/>
              </a:ext>
            </a:extLst>
          </p:cNvPr>
          <p:cNvCxnSpPr>
            <a:cxnSpLocks/>
          </p:cNvCxnSpPr>
          <p:nvPr/>
        </p:nvCxnSpPr>
        <p:spPr>
          <a:xfrm>
            <a:off x="1196429" y="3924045"/>
            <a:ext cx="23483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5607;p46">
            <a:extLst>
              <a:ext uri="{FF2B5EF4-FFF2-40B4-BE49-F238E27FC236}">
                <a16:creationId xmlns:a16="http://schemas.microsoft.com/office/drawing/2014/main" id="{BF0ADBBC-5499-D1F5-7792-2B7121CCD2B2}"/>
              </a:ext>
            </a:extLst>
          </p:cNvPr>
          <p:cNvSpPr txBox="1">
            <a:spLocks/>
          </p:cNvSpPr>
          <p:nvPr/>
        </p:nvSpPr>
        <p:spPr>
          <a:xfrm>
            <a:off x="1196429" y="3997337"/>
            <a:ext cx="2415071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1600">
                <a:latin typeface="Abadi" panose="020B0604020104020204" pitchFamily="34" charset="0"/>
              </a:rPr>
              <a:t>Live Product Weight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66996BB-0871-8CDD-1F07-47ABF1ECA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74111"/>
              </p:ext>
            </p:extLst>
          </p:nvPr>
        </p:nvGraphicFramePr>
        <p:xfrm>
          <a:off x="5485223" y="2928066"/>
          <a:ext cx="2580467" cy="1394783"/>
        </p:xfrm>
        <a:graphic>
          <a:graphicData uri="http://schemas.openxmlformats.org/drawingml/2006/table">
            <a:tbl>
              <a:tblPr firstRow="1" bandRow="1">
                <a:tableStyleId>{4360AA44-BBE5-439F-89D4-2DBF22D05708}</a:tableStyleId>
              </a:tblPr>
              <a:tblGrid>
                <a:gridCol w="1521754">
                  <a:extLst>
                    <a:ext uri="{9D8B030D-6E8A-4147-A177-3AD203B41FA5}">
                      <a16:colId xmlns:a16="http://schemas.microsoft.com/office/drawing/2014/main" val="3333325486"/>
                    </a:ext>
                  </a:extLst>
                </a:gridCol>
                <a:gridCol w="1058713">
                  <a:extLst>
                    <a:ext uri="{9D8B030D-6E8A-4147-A177-3AD203B41FA5}">
                      <a16:colId xmlns:a16="http://schemas.microsoft.com/office/drawing/2014/main" val="2193822667"/>
                    </a:ext>
                  </a:extLst>
                </a:gridCol>
              </a:tblGrid>
              <a:tr h="288360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Product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Yield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8677352"/>
                  </a:ext>
                </a:extLst>
              </a:tr>
              <a:tr h="31016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Whole Fish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89%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9330103"/>
                  </a:ext>
                </a:extLst>
              </a:tr>
              <a:tr h="28836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Fillets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61%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762095"/>
                  </a:ext>
                </a:extLst>
              </a:tr>
              <a:tr h="38894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Portions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45%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4532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56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Client</a:t>
            </a:r>
            <a:br>
              <a:rPr lang="en-US"/>
            </a:br>
            <a:r>
              <a:rPr lang="en-US"/>
              <a:t>Contracts</a:t>
            </a:r>
          </a:p>
        </p:txBody>
      </p:sp>
      <p:pic>
        <p:nvPicPr>
          <p:cNvPr id="6" name="Picture 5" descr="Man signing a document">
            <a:extLst>
              <a:ext uri="{FF2B5EF4-FFF2-40B4-BE49-F238E27FC236}">
                <a16:creationId xmlns:a16="http://schemas.microsoft.com/office/drawing/2014/main" id="{893BDA33-AC49-B101-FC48-0164D57D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6" r="12997"/>
          <a:stretch/>
        </p:blipFill>
        <p:spPr>
          <a:xfrm>
            <a:off x="859096" y="1927244"/>
            <a:ext cx="2460911" cy="2484573"/>
          </a:xfrm>
          <a:prstGeom prst="rect">
            <a:avLst/>
          </a:prstGeom>
        </p:spPr>
      </p:pic>
      <p:sp>
        <p:nvSpPr>
          <p:cNvPr id="8" name="Google Shape;5607;p46">
            <a:extLst>
              <a:ext uri="{FF2B5EF4-FFF2-40B4-BE49-F238E27FC236}">
                <a16:creationId xmlns:a16="http://schemas.microsoft.com/office/drawing/2014/main" id="{827D156D-8CC9-7DEF-F937-BD2F6B4E33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21156" y="1932698"/>
            <a:ext cx="4463748" cy="7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Long-standing relationships backed up by contracts that stipulated prices, payment method, and product specifications</a:t>
            </a:r>
          </a:p>
        </p:txBody>
      </p:sp>
      <p:sp>
        <p:nvSpPr>
          <p:cNvPr id="9" name="Google Shape;5607;p46">
            <a:extLst>
              <a:ext uri="{FF2B5EF4-FFF2-40B4-BE49-F238E27FC236}">
                <a16:creationId xmlns:a16="http://schemas.microsoft.com/office/drawing/2014/main" id="{A6B744C5-D64F-AE4B-1BED-364CF02AD984}"/>
              </a:ext>
            </a:extLst>
          </p:cNvPr>
          <p:cNvSpPr txBox="1">
            <a:spLocks/>
          </p:cNvSpPr>
          <p:nvPr/>
        </p:nvSpPr>
        <p:spPr>
          <a:xfrm>
            <a:off x="3821156" y="2783935"/>
            <a:ext cx="4463748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The contracts did not specify minimum or maximum quantities of finished products</a:t>
            </a: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1102A8B8-CED7-8D74-BB35-D43B9148C12A}"/>
              </a:ext>
            </a:extLst>
          </p:cNvPr>
          <p:cNvSpPr txBox="1">
            <a:spLocks/>
          </p:cNvSpPr>
          <p:nvPr/>
        </p:nvSpPr>
        <p:spPr>
          <a:xfrm>
            <a:off x="3821156" y="3635171"/>
            <a:ext cx="4463748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Our customers are willing to buy all the product SP could produce</a:t>
            </a:r>
          </a:p>
        </p:txBody>
      </p:sp>
    </p:spTree>
    <p:extLst>
      <p:ext uri="{BB962C8B-B14F-4D97-AF65-F5344CB8AC3E}">
        <p14:creationId xmlns:p14="http://schemas.microsoft.com/office/powerpoint/2010/main" val="2174673102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World Fisheries Day! by Slidesgo">
  <a:themeElements>
    <a:clrScheme name="Simple Light">
      <a:dk1>
        <a:srgbClr val="24363A"/>
      </a:dk1>
      <a:lt1>
        <a:srgbClr val="E4DAC2"/>
      </a:lt1>
      <a:dk2>
        <a:srgbClr val="C0BC97"/>
      </a:dk2>
      <a:lt2>
        <a:srgbClr val="65838B"/>
      </a:lt2>
      <a:accent1>
        <a:srgbClr val="3F6E7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36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Happy World Fisheries Day! by Slidesgo</vt:lpstr>
      <vt:lpstr>SAMONA PACIFIC: </vt:lpstr>
      <vt:lpstr>PowerPoint Presentation</vt:lpstr>
      <vt:lpstr>Product Offering</vt:lpstr>
      <vt:lpstr>Production Flow</vt:lpstr>
      <vt:lpstr>Our Duties</vt:lpstr>
      <vt:lpstr>Harvest Details</vt:lpstr>
      <vt:lpstr>PowerPoint Presentation</vt:lpstr>
      <vt:lpstr>Processing costs</vt:lpstr>
      <vt:lpstr>Client Contracts</vt:lpstr>
      <vt:lpstr>Objective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PowerPoint Presentation</vt:lpstr>
      <vt:lpstr>PowerPoint Presentation</vt:lpstr>
      <vt:lpstr>Production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Plan</vt:lpstr>
      <vt:lpstr>PowerPoint Presentation</vt:lpstr>
      <vt:lpstr>Let’s sense check</vt:lpstr>
      <vt:lpstr>Freezing capacity impact</vt:lpstr>
      <vt:lpstr>PowerPoint Presentation</vt:lpstr>
      <vt:lpstr>Production Plan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PLANNING</dc:title>
  <cp:revision>1</cp:revision>
  <dcterms:modified xsi:type="dcterms:W3CDTF">2024-04-24T05:52:00Z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2024-04-22T18:20:03Z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6fdbbebb-199c-4a56-8269-d47718347702</vt:lpwstr>
  </property>
  <property fmtid="{D5CDD505-2E9C-101B-9397-08002B2CF9AE}" pid="8" name="MSIP_Label_4044bd30-2ed7-4c9d-9d12-46200872a97b_ContentBits">
    <vt:lpwstr>0</vt:lpwstr>
  </property>
</Properties>
</file>